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5" r:id="rId1"/>
  </p:sldMasterIdLst>
  <p:notesMasterIdLst>
    <p:notesMasterId r:id="rId11"/>
  </p:notesMasterIdLst>
  <p:sldIdLst>
    <p:sldId id="273" r:id="rId2"/>
    <p:sldId id="275" r:id="rId3"/>
    <p:sldId id="340" r:id="rId4"/>
    <p:sldId id="274" r:id="rId5"/>
    <p:sldId id="317" r:id="rId6"/>
    <p:sldId id="341" r:id="rId7"/>
    <p:sldId id="342" r:id="rId8"/>
    <p:sldId id="344" r:id="rId9"/>
    <p:sldId id="343" r:id="rId10"/>
  </p:sldIdLst>
  <p:sldSz cx="9144000" cy="5143500" type="screen16x9"/>
  <p:notesSz cx="6858000" cy="9144000"/>
  <p:embeddedFontLst>
    <p:embeddedFont>
      <p:font typeface="Darker Grotesque Medium" panose="020B0604020202020204" charset="0"/>
      <p:regular r:id="rId12"/>
      <p:bold r:id="rId13"/>
    </p:embeddedFont>
    <p:embeddedFont>
      <p:font typeface="Libre Franklin" pitchFamily="2" charset="0"/>
      <p:regular r:id="rId14"/>
      <p:bold r:id="rId15"/>
      <p:italic r:id="rId16"/>
      <p:boldItalic r:id="rId17"/>
    </p:embeddedFont>
    <p:embeddedFont>
      <p:font typeface="Libre Franklin Black" pitchFamily="2" charset="0"/>
      <p:bold r:id="rId18"/>
      <p:boldItalic r:id="rId19"/>
    </p:embeddedFont>
    <p:embeddedFont>
      <p:font typeface="Libre Franklin ExtraBold" pitchFamily="2" charset="0"/>
      <p:bold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9AA0A6"/>
          </p15:clr>
        </p15:guide>
        <p15:guide id="2" pos="288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C61FCA64-5B30-4FA9-98A0-B4BB8ED57904}" v="157" dt="2025-01-08T10:53:29.121"/>
  </p1510:revLst>
</p1510:revInfo>
</file>

<file path=ppt/tableStyles.xml><?xml version="1.0" encoding="utf-8"?>
<a:tblStyleLst xmlns:a="http://schemas.openxmlformats.org/drawingml/2006/main" def="{CEC18D82-F1E3-420F-B5AC-D780BF98B3FA}">
  <a:tblStyle styleId="{CEC18D82-F1E3-420F-B5AC-D780BF98B3FA}"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874" y="77"/>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20098690) Liam Flynn" userId="f1259ee8-f5d4-4ebf-ada0-dc85c9cd6910" providerId="ADAL" clId="{C61FCA64-5B30-4FA9-98A0-B4BB8ED57904}"/>
    <pc:docChg chg="undo custSel addSld delSld modSld addMainMaster delMainMaster">
      <pc:chgData name="(20098690) Liam Flynn" userId="f1259ee8-f5d4-4ebf-ada0-dc85c9cd6910" providerId="ADAL" clId="{C61FCA64-5B30-4FA9-98A0-B4BB8ED57904}" dt="2025-01-08T10:53:34.667" v="1508" actId="1076"/>
      <pc:docMkLst>
        <pc:docMk/>
      </pc:docMkLst>
      <pc:sldChg chg="addSp modSp mod modAnim">
        <pc:chgData name="(20098690) Liam Flynn" userId="f1259ee8-f5d4-4ebf-ada0-dc85c9cd6910" providerId="ADAL" clId="{C61FCA64-5B30-4FA9-98A0-B4BB8ED57904}" dt="2025-01-08T10:53:34.667" v="1508" actId="1076"/>
        <pc:sldMkLst>
          <pc:docMk/>
          <pc:sldMk cId="0" sldId="273"/>
        </pc:sldMkLst>
        <pc:spChg chg="add mod">
          <ac:chgData name="(20098690) Liam Flynn" userId="f1259ee8-f5d4-4ebf-ada0-dc85c9cd6910" providerId="ADAL" clId="{C61FCA64-5B30-4FA9-98A0-B4BB8ED57904}" dt="2025-01-08T10:53:34.667" v="1508" actId="1076"/>
          <ac:spMkLst>
            <pc:docMk/>
            <pc:sldMk cId="0" sldId="273"/>
            <ac:spMk id="2" creationId="{F7267997-FE9C-02E0-82DC-50148CDBB1DA}"/>
          </ac:spMkLst>
        </pc:spChg>
        <pc:spChg chg="mod">
          <ac:chgData name="(20098690) Liam Flynn" userId="f1259ee8-f5d4-4ebf-ada0-dc85c9cd6910" providerId="ADAL" clId="{C61FCA64-5B30-4FA9-98A0-B4BB8ED57904}" dt="2025-01-08T10:53:21.107" v="1492" actId="1076"/>
          <ac:spMkLst>
            <pc:docMk/>
            <pc:sldMk cId="0" sldId="273"/>
            <ac:spMk id="2551" creationId="{00000000-0000-0000-0000-000000000000}"/>
          </ac:spMkLst>
        </pc:spChg>
        <pc:picChg chg="mod">
          <ac:chgData name="(20098690) Liam Flynn" userId="f1259ee8-f5d4-4ebf-ada0-dc85c9cd6910" providerId="ADAL" clId="{C61FCA64-5B30-4FA9-98A0-B4BB8ED57904}" dt="2025-01-08T10:31:34.658" v="1452" actId="1036"/>
          <ac:picMkLst>
            <pc:docMk/>
            <pc:sldMk cId="0" sldId="273"/>
            <ac:picMk id="3" creationId="{9D623FDA-CE5F-37EF-F7A2-ACA8E65D04ED}"/>
          </ac:picMkLst>
        </pc:picChg>
      </pc:sldChg>
      <pc:sldChg chg="modSp mod">
        <pc:chgData name="(20098690) Liam Flynn" userId="f1259ee8-f5d4-4ebf-ada0-dc85c9cd6910" providerId="ADAL" clId="{C61FCA64-5B30-4FA9-98A0-B4BB8ED57904}" dt="2025-01-08T10:38:34.129" v="1491" actId="20577"/>
        <pc:sldMkLst>
          <pc:docMk/>
          <pc:sldMk cId="0" sldId="274"/>
        </pc:sldMkLst>
        <pc:spChg chg="mod">
          <ac:chgData name="(20098690) Liam Flynn" userId="f1259ee8-f5d4-4ebf-ada0-dc85c9cd6910" providerId="ADAL" clId="{C61FCA64-5B30-4FA9-98A0-B4BB8ED57904}" dt="2025-01-08T10:38:34.129" v="1491" actId="20577"/>
          <ac:spMkLst>
            <pc:docMk/>
            <pc:sldMk cId="0" sldId="274"/>
            <ac:spMk id="26" creationId="{8290AD54-E205-9A4A-FFCE-BF37C0140C0F}"/>
          </ac:spMkLst>
        </pc:spChg>
        <pc:spChg chg="mod">
          <ac:chgData name="(20098690) Liam Flynn" userId="f1259ee8-f5d4-4ebf-ada0-dc85c9cd6910" providerId="ADAL" clId="{C61FCA64-5B30-4FA9-98A0-B4BB8ED57904}" dt="2025-01-08T10:37:32.372" v="1488" actId="1076"/>
          <ac:spMkLst>
            <pc:docMk/>
            <pc:sldMk cId="0" sldId="274"/>
            <ac:spMk id="29" creationId="{9B7DBE1F-0ED4-8D08-EA19-91E0ECBC4ABA}"/>
          </ac:spMkLst>
        </pc:spChg>
      </pc:sldChg>
      <pc:sldChg chg="addSp delSp modSp mod">
        <pc:chgData name="(20098690) Liam Flynn" userId="f1259ee8-f5d4-4ebf-ada0-dc85c9cd6910" providerId="ADAL" clId="{C61FCA64-5B30-4FA9-98A0-B4BB8ED57904}" dt="2025-01-08T09:24:10.163" v="392" actId="14100"/>
        <pc:sldMkLst>
          <pc:docMk/>
          <pc:sldMk cId="0" sldId="275"/>
        </pc:sldMkLst>
        <pc:spChg chg="add del mod">
          <ac:chgData name="(20098690) Liam Flynn" userId="f1259ee8-f5d4-4ebf-ada0-dc85c9cd6910" providerId="ADAL" clId="{C61FCA64-5B30-4FA9-98A0-B4BB8ED57904}" dt="2025-01-08T09:13:00.919" v="261" actId="478"/>
          <ac:spMkLst>
            <pc:docMk/>
            <pc:sldMk cId="0" sldId="275"/>
            <ac:spMk id="3" creationId="{6303F9BD-6B14-5A72-8BE0-894CD21C1428}"/>
          </ac:spMkLst>
        </pc:spChg>
        <pc:spChg chg="add del mod">
          <ac:chgData name="(20098690) Liam Flynn" userId="f1259ee8-f5d4-4ebf-ada0-dc85c9cd6910" providerId="ADAL" clId="{C61FCA64-5B30-4FA9-98A0-B4BB8ED57904}" dt="2025-01-08T09:18:19.432" v="271" actId="478"/>
          <ac:spMkLst>
            <pc:docMk/>
            <pc:sldMk cId="0" sldId="275"/>
            <ac:spMk id="5" creationId="{6BB0C3D3-D1DC-504F-6C88-DC0DFA59D6C1}"/>
          </ac:spMkLst>
        </pc:spChg>
        <pc:spChg chg="add del mod">
          <ac:chgData name="(20098690) Liam Flynn" userId="f1259ee8-f5d4-4ebf-ada0-dc85c9cd6910" providerId="ADAL" clId="{C61FCA64-5B30-4FA9-98A0-B4BB8ED57904}" dt="2025-01-08T09:18:23.110" v="273" actId="478"/>
          <ac:spMkLst>
            <pc:docMk/>
            <pc:sldMk cId="0" sldId="275"/>
            <ac:spMk id="7" creationId="{3A14E29C-F91A-6B9D-9310-38E842304E86}"/>
          </ac:spMkLst>
        </pc:spChg>
        <pc:spChg chg="add mod">
          <ac:chgData name="(20098690) Liam Flynn" userId="f1259ee8-f5d4-4ebf-ada0-dc85c9cd6910" providerId="ADAL" clId="{C61FCA64-5B30-4FA9-98A0-B4BB8ED57904}" dt="2025-01-08T09:24:10.163" v="392" actId="14100"/>
          <ac:spMkLst>
            <pc:docMk/>
            <pc:sldMk cId="0" sldId="275"/>
            <ac:spMk id="8" creationId="{7A8F8AF1-353E-0EBF-C10D-876D1A62EA0F}"/>
          </ac:spMkLst>
        </pc:spChg>
        <pc:spChg chg="add del mod">
          <ac:chgData name="(20098690) Liam Flynn" userId="f1259ee8-f5d4-4ebf-ada0-dc85c9cd6910" providerId="ADAL" clId="{C61FCA64-5B30-4FA9-98A0-B4BB8ED57904}" dt="2025-01-08T09:20:32.326" v="354" actId="478"/>
          <ac:spMkLst>
            <pc:docMk/>
            <pc:sldMk cId="0" sldId="275"/>
            <ac:spMk id="10" creationId="{3652CAF7-52BD-EB14-F995-EE76C76A6C4D}"/>
          </ac:spMkLst>
        </pc:spChg>
        <pc:spChg chg="add del mod">
          <ac:chgData name="(20098690) Liam Flynn" userId="f1259ee8-f5d4-4ebf-ada0-dc85c9cd6910" providerId="ADAL" clId="{C61FCA64-5B30-4FA9-98A0-B4BB8ED57904}" dt="2025-01-08T09:20:35.053" v="356" actId="478"/>
          <ac:spMkLst>
            <pc:docMk/>
            <pc:sldMk cId="0" sldId="275"/>
            <ac:spMk id="12" creationId="{3FE45593-041C-79F5-5339-CAFB215D1066}"/>
          </ac:spMkLst>
        </pc:spChg>
        <pc:spChg chg="add mod">
          <ac:chgData name="(20098690) Liam Flynn" userId="f1259ee8-f5d4-4ebf-ada0-dc85c9cd6910" providerId="ADAL" clId="{C61FCA64-5B30-4FA9-98A0-B4BB8ED57904}" dt="2025-01-08T09:24:00.375" v="390" actId="948"/>
          <ac:spMkLst>
            <pc:docMk/>
            <pc:sldMk cId="0" sldId="275"/>
            <ac:spMk id="13" creationId="{6DDE4F96-303F-3EF8-6A9E-DCC5FF1F53E9}"/>
          </ac:spMkLst>
        </pc:spChg>
        <pc:spChg chg="del">
          <ac:chgData name="(20098690) Liam Flynn" userId="f1259ee8-f5d4-4ebf-ada0-dc85c9cd6910" providerId="ADAL" clId="{C61FCA64-5B30-4FA9-98A0-B4BB8ED57904}" dt="2025-01-08T09:19:21.476" v="318" actId="478"/>
          <ac:spMkLst>
            <pc:docMk/>
            <pc:sldMk cId="0" sldId="275"/>
            <ac:spMk id="2615" creationId="{00000000-0000-0000-0000-000000000000}"/>
          </ac:spMkLst>
        </pc:spChg>
        <pc:spChg chg="del">
          <ac:chgData name="(20098690) Liam Flynn" userId="f1259ee8-f5d4-4ebf-ada0-dc85c9cd6910" providerId="ADAL" clId="{C61FCA64-5B30-4FA9-98A0-B4BB8ED57904}" dt="2025-01-08T09:20:38.924" v="358" actId="478"/>
          <ac:spMkLst>
            <pc:docMk/>
            <pc:sldMk cId="0" sldId="275"/>
            <ac:spMk id="2616" creationId="{00000000-0000-0000-0000-000000000000}"/>
          </ac:spMkLst>
        </pc:spChg>
        <pc:spChg chg="del">
          <ac:chgData name="(20098690) Liam Flynn" userId="f1259ee8-f5d4-4ebf-ada0-dc85c9cd6910" providerId="ADAL" clId="{C61FCA64-5B30-4FA9-98A0-B4BB8ED57904}" dt="2025-01-08T09:19:20.565" v="317" actId="478"/>
          <ac:spMkLst>
            <pc:docMk/>
            <pc:sldMk cId="0" sldId="275"/>
            <ac:spMk id="2617" creationId="{00000000-0000-0000-0000-000000000000}"/>
          </ac:spMkLst>
        </pc:spChg>
        <pc:spChg chg="del">
          <ac:chgData name="(20098690) Liam Flynn" userId="f1259ee8-f5d4-4ebf-ada0-dc85c9cd6910" providerId="ADAL" clId="{C61FCA64-5B30-4FA9-98A0-B4BB8ED57904}" dt="2025-01-08T09:20:37.334" v="357" actId="478"/>
          <ac:spMkLst>
            <pc:docMk/>
            <pc:sldMk cId="0" sldId="275"/>
            <ac:spMk id="2618" creationId="{00000000-0000-0000-0000-000000000000}"/>
          </ac:spMkLst>
        </pc:spChg>
        <pc:spChg chg="del">
          <ac:chgData name="(20098690) Liam Flynn" userId="f1259ee8-f5d4-4ebf-ada0-dc85c9cd6910" providerId="ADAL" clId="{C61FCA64-5B30-4FA9-98A0-B4BB8ED57904}" dt="2025-01-08T09:20:33.745" v="355" actId="478"/>
          <ac:spMkLst>
            <pc:docMk/>
            <pc:sldMk cId="0" sldId="275"/>
            <ac:spMk id="2619" creationId="{00000000-0000-0000-0000-000000000000}"/>
          </ac:spMkLst>
        </pc:spChg>
        <pc:spChg chg="del">
          <ac:chgData name="(20098690) Liam Flynn" userId="f1259ee8-f5d4-4ebf-ada0-dc85c9cd6910" providerId="ADAL" clId="{C61FCA64-5B30-4FA9-98A0-B4BB8ED57904}" dt="2025-01-08T09:20:28.816" v="352" actId="478"/>
          <ac:spMkLst>
            <pc:docMk/>
            <pc:sldMk cId="0" sldId="275"/>
            <ac:spMk id="2620" creationId="{00000000-0000-0000-0000-000000000000}"/>
          </ac:spMkLst>
        </pc:spChg>
        <pc:spChg chg="del">
          <ac:chgData name="(20098690) Liam Flynn" userId="f1259ee8-f5d4-4ebf-ada0-dc85c9cd6910" providerId="ADAL" clId="{C61FCA64-5B30-4FA9-98A0-B4BB8ED57904}" dt="2025-01-08T09:18:20.858" v="272" actId="478"/>
          <ac:spMkLst>
            <pc:docMk/>
            <pc:sldMk cId="0" sldId="275"/>
            <ac:spMk id="2621" creationId="{00000000-0000-0000-0000-000000000000}"/>
          </ac:spMkLst>
        </pc:spChg>
        <pc:spChg chg="del mod">
          <ac:chgData name="(20098690) Liam Flynn" userId="f1259ee8-f5d4-4ebf-ada0-dc85c9cd6910" providerId="ADAL" clId="{C61FCA64-5B30-4FA9-98A0-B4BB8ED57904}" dt="2025-01-08T09:07:31.874" v="260" actId="478"/>
          <ac:spMkLst>
            <pc:docMk/>
            <pc:sldMk cId="0" sldId="275"/>
            <ac:spMk id="2622" creationId="{00000000-0000-0000-0000-000000000000}"/>
          </ac:spMkLst>
        </pc:spChg>
        <pc:spChg chg="mod">
          <ac:chgData name="(20098690) Liam Flynn" userId="f1259ee8-f5d4-4ebf-ada0-dc85c9cd6910" providerId="ADAL" clId="{C61FCA64-5B30-4FA9-98A0-B4BB8ED57904}" dt="2025-01-08T09:19:42.535" v="326" actId="1076"/>
          <ac:spMkLst>
            <pc:docMk/>
            <pc:sldMk cId="0" sldId="275"/>
            <ac:spMk id="2624" creationId="{00000000-0000-0000-0000-000000000000}"/>
          </ac:spMkLst>
        </pc:spChg>
        <pc:spChg chg="del mod">
          <ac:chgData name="(20098690) Liam Flynn" userId="f1259ee8-f5d4-4ebf-ada0-dc85c9cd6910" providerId="ADAL" clId="{C61FCA64-5B30-4FA9-98A0-B4BB8ED57904}" dt="2025-01-08T09:07:26.850" v="258" actId="478"/>
          <ac:spMkLst>
            <pc:docMk/>
            <pc:sldMk cId="0" sldId="275"/>
            <ac:spMk id="2625" creationId="{00000000-0000-0000-0000-000000000000}"/>
          </ac:spMkLst>
        </pc:spChg>
        <pc:spChg chg="del">
          <ac:chgData name="(20098690) Liam Flynn" userId="f1259ee8-f5d4-4ebf-ada0-dc85c9cd6910" providerId="ADAL" clId="{C61FCA64-5B30-4FA9-98A0-B4BB8ED57904}" dt="2025-01-08T09:18:28.021" v="275" actId="478"/>
          <ac:spMkLst>
            <pc:docMk/>
            <pc:sldMk cId="0" sldId="275"/>
            <ac:spMk id="2648" creationId="{00000000-0000-0000-0000-000000000000}"/>
          </ac:spMkLst>
        </pc:spChg>
        <pc:spChg chg="del">
          <ac:chgData name="(20098690) Liam Flynn" userId="f1259ee8-f5d4-4ebf-ada0-dc85c9cd6910" providerId="ADAL" clId="{C61FCA64-5B30-4FA9-98A0-B4BB8ED57904}" dt="2025-01-08T09:18:26.997" v="274" actId="478"/>
          <ac:spMkLst>
            <pc:docMk/>
            <pc:sldMk cId="0" sldId="275"/>
            <ac:spMk id="2649" creationId="{00000000-0000-0000-0000-000000000000}"/>
          </ac:spMkLst>
        </pc:spChg>
        <pc:grpChg chg="del">
          <ac:chgData name="(20098690) Liam Flynn" userId="f1259ee8-f5d4-4ebf-ada0-dc85c9cd6910" providerId="ADAL" clId="{C61FCA64-5B30-4FA9-98A0-B4BB8ED57904}" dt="2025-01-08T09:18:17.845" v="270" actId="478"/>
          <ac:grpSpMkLst>
            <pc:docMk/>
            <pc:sldMk cId="0" sldId="275"/>
            <ac:grpSpMk id="2626" creationId="{00000000-0000-0000-0000-000000000000}"/>
          </ac:grpSpMkLst>
        </pc:grpChg>
        <pc:grpChg chg="del">
          <ac:chgData name="(20098690) Liam Flynn" userId="f1259ee8-f5d4-4ebf-ada0-dc85c9cd6910" providerId="ADAL" clId="{C61FCA64-5B30-4FA9-98A0-B4BB8ED57904}" dt="2025-01-08T09:20:30.533" v="353" actId="478"/>
          <ac:grpSpMkLst>
            <pc:docMk/>
            <pc:sldMk cId="0" sldId="275"/>
            <ac:grpSpMk id="2636" creationId="{00000000-0000-0000-0000-000000000000}"/>
          </ac:grpSpMkLst>
        </pc:grpChg>
        <pc:grpChg chg="del">
          <ac:chgData name="(20098690) Liam Flynn" userId="f1259ee8-f5d4-4ebf-ada0-dc85c9cd6910" providerId="ADAL" clId="{C61FCA64-5B30-4FA9-98A0-B4BB8ED57904}" dt="2025-01-08T09:07:25.269" v="256" actId="478"/>
          <ac:grpSpMkLst>
            <pc:docMk/>
            <pc:sldMk cId="0" sldId="275"/>
            <ac:grpSpMk id="2643" creationId="{00000000-0000-0000-0000-000000000000}"/>
          </ac:grpSpMkLst>
        </pc:grpChg>
        <pc:picChg chg="add mod">
          <ac:chgData name="(20098690) Liam Flynn" userId="f1259ee8-f5d4-4ebf-ada0-dc85c9cd6910" providerId="ADAL" clId="{C61FCA64-5B30-4FA9-98A0-B4BB8ED57904}" dt="2025-01-08T09:19:39.337" v="325" actId="1076"/>
          <ac:picMkLst>
            <pc:docMk/>
            <pc:sldMk cId="0" sldId="275"/>
            <ac:picMk id="2050" creationId="{9A01B31B-B22E-8FA3-82B0-EEA30370195F}"/>
          </ac:picMkLst>
        </pc:picChg>
        <pc:picChg chg="add mod">
          <ac:chgData name="(20098690) Liam Flynn" userId="f1259ee8-f5d4-4ebf-ada0-dc85c9cd6910" providerId="ADAL" clId="{C61FCA64-5B30-4FA9-98A0-B4BB8ED57904}" dt="2025-01-08T09:19:46.093" v="327" actId="1076"/>
          <ac:picMkLst>
            <pc:docMk/>
            <pc:sldMk cId="0" sldId="275"/>
            <ac:picMk id="2052" creationId="{B8653E90-45F7-6C8E-046A-7D8FFC7556C9}"/>
          </ac:picMkLst>
        </pc:picChg>
        <pc:picChg chg="add del mod">
          <ac:chgData name="(20098690) Liam Flynn" userId="f1259ee8-f5d4-4ebf-ada0-dc85c9cd6910" providerId="ADAL" clId="{C61FCA64-5B30-4FA9-98A0-B4BB8ED57904}" dt="2025-01-08T09:22:58.006" v="367" actId="478"/>
          <ac:picMkLst>
            <pc:docMk/>
            <pc:sldMk cId="0" sldId="275"/>
            <ac:picMk id="2054" creationId="{70B19054-6347-C5C8-504D-B6BE64085810}"/>
          </ac:picMkLst>
        </pc:picChg>
        <pc:picChg chg="add mod">
          <ac:chgData name="(20098690) Liam Flynn" userId="f1259ee8-f5d4-4ebf-ada0-dc85c9cd6910" providerId="ADAL" clId="{C61FCA64-5B30-4FA9-98A0-B4BB8ED57904}" dt="2025-01-08T09:23:07.289" v="370" actId="1076"/>
          <ac:picMkLst>
            <pc:docMk/>
            <pc:sldMk cId="0" sldId="275"/>
            <ac:picMk id="2056" creationId="{560508AC-A294-5B68-A371-9010C00D5860}"/>
          </ac:picMkLst>
        </pc:picChg>
      </pc:sldChg>
      <pc:sldChg chg="addSp delSp modSp mod">
        <pc:chgData name="(20098690) Liam Flynn" userId="f1259ee8-f5d4-4ebf-ada0-dc85c9cd6910" providerId="ADAL" clId="{C61FCA64-5B30-4FA9-98A0-B4BB8ED57904}" dt="2025-01-08T09:50:57.523" v="945" actId="20577"/>
        <pc:sldMkLst>
          <pc:docMk/>
          <pc:sldMk cId="0" sldId="317"/>
        </pc:sldMkLst>
        <pc:spChg chg="add del">
          <ac:chgData name="(20098690) Liam Flynn" userId="f1259ee8-f5d4-4ebf-ada0-dc85c9cd6910" providerId="ADAL" clId="{C61FCA64-5B30-4FA9-98A0-B4BB8ED57904}" dt="2025-01-08T09:26:18.805" v="430" actId="478"/>
          <ac:spMkLst>
            <pc:docMk/>
            <pc:sldMk cId="0" sldId="317"/>
            <ac:spMk id="2" creationId="{003184A0-129B-C019-AE5C-28EE54EC99FB}"/>
          </ac:spMkLst>
        </pc:spChg>
        <pc:spChg chg="add mod">
          <ac:chgData name="(20098690) Liam Flynn" userId="f1259ee8-f5d4-4ebf-ada0-dc85c9cd6910" providerId="ADAL" clId="{C61FCA64-5B30-4FA9-98A0-B4BB8ED57904}" dt="2025-01-08T09:26:27.881" v="432" actId="14100"/>
          <ac:spMkLst>
            <pc:docMk/>
            <pc:sldMk cId="0" sldId="317"/>
            <ac:spMk id="3" creationId="{9E7656B5-1FAB-04DB-B759-1C7EBDE1E58B}"/>
          </ac:spMkLst>
        </pc:spChg>
        <pc:spChg chg="add del">
          <ac:chgData name="(20098690) Liam Flynn" userId="f1259ee8-f5d4-4ebf-ada0-dc85c9cd6910" providerId="ADAL" clId="{C61FCA64-5B30-4FA9-98A0-B4BB8ED57904}" dt="2025-01-08T09:26:41.013" v="434" actId="478"/>
          <ac:spMkLst>
            <pc:docMk/>
            <pc:sldMk cId="0" sldId="317"/>
            <ac:spMk id="4" creationId="{35D3E0EB-6EFE-04ED-58E7-39F446E01CD3}"/>
          </ac:spMkLst>
        </pc:spChg>
        <pc:spChg chg="add mod">
          <ac:chgData name="(20098690) Liam Flynn" userId="f1259ee8-f5d4-4ebf-ada0-dc85c9cd6910" providerId="ADAL" clId="{C61FCA64-5B30-4FA9-98A0-B4BB8ED57904}" dt="2025-01-08T09:29:04.673" v="481" actId="1076"/>
          <ac:spMkLst>
            <pc:docMk/>
            <pc:sldMk cId="0" sldId="317"/>
            <ac:spMk id="7" creationId="{6794F29F-CE0E-86F5-6BBF-01AEC91FE87D}"/>
          </ac:spMkLst>
        </pc:spChg>
        <pc:spChg chg="add mod">
          <ac:chgData name="(20098690) Liam Flynn" userId="f1259ee8-f5d4-4ebf-ada0-dc85c9cd6910" providerId="ADAL" clId="{C61FCA64-5B30-4FA9-98A0-B4BB8ED57904}" dt="2025-01-08T09:29:34.908" v="524" actId="1076"/>
          <ac:spMkLst>
            <pc:docMk/>
            <pc:sldMk cId="0" sldId="317"/>
            <ac:spMk id="8" creationId="{9205CEBA-E235-12B9-88D8-AB021EEE7C9F}"/>
          </ac:spMkLst>
        </pc:spChg>
        <pc:spChg chg="mod">
          <ac:chgData name="(20098690) Liam Flynn" userId="f1259ee8-f5d4-4ebf-ada0-dc85c9cd6910" providerId="ADAL" clId="{C61FCA64-5B30-4FA9-98A0-B4BB8ED57904}" dt="2025-01-08T09:50:57.523" v="945" actId="20577"/>
          <ac:spMkLst>
            <pc:docMk/>
            <pc:sldMk cId="0" sldId="317"/>
            <ac:spMk id="4044" creationId="{00000000-0000-0000-0000-000000000000}"/>
          </ac:spMkLst>
        </pc:spChg>
        <pc:picChg chg="add mod">
          <ac:chgData name="(20098690) Liam Flynn" userId="f1259ee8-f5d4-4ebf-ada0-dc85c9cd6910" providerId="ADAL" clId="{C61FCA64-5B30-4FA9-98A0-B4BB8ED57904}" dt="2025-01-08T09:28:33.007" v="451" actId="1076"/>
          <ac:picMkLst>
            <pc:docMk/>
            <pc:sldMk cId="0" sldId="317"/>
            <ac:picMk id="6" creationId="{665EDC7D-EA39-FC99-C327-DBC303FBD578}"/>
          </ac:picMkLst>
        </pc:picChg>
        <pc:picChg chg="add mod">
          <ac:chgData name="(20098690) Liam Flynn" userId="f1259ee8-f5d4-4ebf-ada0-dc85c9cd6910" providerId="ADAL" clId="{C61FCA64-5B30-4FA9-98A0-B4BB8ED57904}" dt="2025-01-08T09:28:31.369" v="450" actId="1076"/>
          <ac:picMkLst>
            <pc:docMk/>
            <pc:sldMk cId="0" sldId="317"/>
            <ac:picMk id="3080" creationId="{42053870-D9C9-7E2B-C449-0A07D4C574AA}"/>
          </ac:picMkLst>
        </pc:picChg>
      </pc:sldChg>
      <pc:sldChg chg="del">
        <pc:chgData name="(20098690) Liam Flynn" userId="f1259ee8-f5d4-4ebf-ada0-dc85c9cd6910" providerId="ADAL" clId="{C61FCA64-5B30-4FA9-98A0-B4BB8ED57904}" dt="2025-01-08T09:48:43.063" v="919" actId="47"/>
        <pc:sldMkLst>
          <pc:docMk/>
          <pc:sldMk cId="0" sldId="334"/>
        </pc:sldMkLst>
      </pc:sldChg>
      <pc:sldChg chg="del">
        <pc:chgData name="(20098690) Liam Flynn" userId="f1259ee8-f5d4-4ebf-ada0-dc85c9cd6910" providerId="ADAL" clId="{C61FCA64-5B30-4FA9-98A0-B4BB8ED57904}" dt="2025-01-08T09:48:44.226" v="920" actId="47"/>
        <pc:sldMkLst>
          <pc:docMk/>
          <pc:sldMk cId="0" sldId="335"/>
        </pc:sldMkLst>
      </pc:sldChg>
      <pc:sldChg chg="add del">
        <pc:chgData name="(20098690) Liam Flynn" userId="f1259ee8-f5d4-4ebf-ada0-dc85c9cd6910" providerId="ADAL" clId="{C61FCA64-5B30-4FA9-98A0-B4BB8ED57904}" dt="2025-01-08T10:21:55.472" v="1451" actId="47"/>
        <pc:sldMkLst>
          <pc:docMk/>
          <pc:sldMk cId="0" sldId="336"/>
        </pc:sldMkLst>
      </pc:sldChg>
      <pc:sldChg chg="addSp delSp modSp mod">
        <pc:chgData name="(20098690) Liam Flynn" userId="f1259ee8-f5d4-4ebf-ada0-dc85c9cd6910" providerId="ADAL" clId="{C61FCA64-5B30-4FA9-98A0-B4BB8ED57904}" dt="2025-01-08T09:07:13.925" v="255" actId="1076"/>
        <pc:sldMkLst>
          <pc:docMk/>
          <pc:sldMk cId="541668116" sldId="340"/>
        </pc:sldMkLst>
        <pc:spChg chg="add mod">
          <ac:chgData name="(20098690) Liam Flynn" userId="f1259ee8-f5d4-4ebf-ada0-dc85c9cd6910" providerId="ADAL" clId="{C61FCA64-5B30-4FA9-98A0-B4BB8ED57904}" dt="2025-01-08T09:02:31.348" v="177" actId="1076"/>
          <ac:spMkLst>
            <pc:docMk/>
            <pc:sldMk cId="541668116" sldId="340"/>
            <ac:spMk id="3" creationId="{71482097-83FF-2DD0-79BA-F90CD8AEADC2}"/>
          </ac:spMkLst>
        </pc:spChg>
        <pc:spChg chg="add del mod">
          <ac:chgData name="(20098690) Liam Flynn" userId="f1259ee8-f5d4-4ebf-ada0-dc85c9cd6910" providerId="ADAL" clId="{C61FCA64-5B30-4FA9-98A0-B4BB8ED57904}" dt="2025-01-08T08:57:30.798" v="71" actId="478"/>
          <ac:spMkLst>
            <pc:docMk/>
            <pc:sldMk cId="541668116" sldId="340"/>
            <ac:spMk id="5" creationId="{FA3B44A7-6D13-C720-D626-114F53900946}"/>
          </ac:spMkLst>
        </pc:spChg>
        <pc:spChg chg="add del mod">
          <ac:chgData name="(20098690) Liam Flynn" userId="f1259ee8-f5d4-4ebf-ada0-dc85c9cd6910" providerId="ADAL" clId="{C61FCA64-5B30-4FA9-98A0-B4BB8ED57904}" dt="2025-01-08T08:57:33.254" v="72" actId="478"/>
          <ac:spMkLst>
            <pc:docMk/>
            <pc:sldMk cId="541668116" sldId="340"/>
            <ac:spMk id="7" creationId="{ACF381C7-630F-DB9E-8FA0-FA7D07196C42}"/>
          </ac:spMkLst>
        </pc:spChg>
        <pc:spChg chg="add mod">
          <ac:chgData name="(20098690) Liam Flynn" userId="f1259ee8-f5d4-4ebf-ada0-dc85c9cd6910" providerId="ADAL" clId="{C61FCA64-5B30-4FA9-98A0-B4BB8ED57904}" dt="2025-01-08T09:06:39.725" v="220" actId="1076"/>
          <ac:spMkLst>
            <pc:docMk/>
            <pc:sldMk cId="541668116" sldId="340"/>
            <ac:spMk id="8" creationId="{61F46CAC-4EEA-198A-1AF1-7C23A738DE07}"/>
          </ac:spMkLst>
        </pc:spChg>
        <pc:spChg chg="add del mod">
          <ac:chgData name="(20098690) Liam Flynn" userId="f1259ee8-f5d4-4ebf-ada0-dc85c9cd6910" providerId="ADAL" clId="{C61FCA64-5B30-4FA9-98A0-B4BB8ED57904}" dt="2025-01-08T09:04:00.253" v="193" actId="478"/>
          <ac:spMkLst>
            <pc:docMk/>
            <pc:sldMk cId="541668116" sldId="340"/>
            <ac:spMk id="11" creationId="{A5756BE2-DBFA-671F-41AB-E893791F4695}"/>
          </ac:spMkLst>
        </pc:spChg>
        <pc:spChg chg="add mod">
          <ac:chgData name="(20098690) Liam Flynn" userId="f1259ee8-f5d4-4ebf-ada0-dc85c9cd6910" providerId="ADAL" clId="{C61FCA64-5B30-4FA9-98A0-B4BB8ED57904}" dt="2025-01-08T09:07:13.925" v="255" actId="1076"/>
          <ac:spMkLst>
            <pc:docMk/>
            <pc:sldMk cId="541668116" sldId="340"/>
            <ac:spMk id="14" creationId="{F2DCB525-5A54-42BF-32A5-CEFAD97C9871}"/>
          </ac:spMkLst>
        </pc:spChg>
        <pc:spChg chg="del">
          <ac:chgData name="(20098690) Liam Flynn" userId="f1259ee8-f5d4-4ebf-ada0-dc85c9cd6910" providerId="ADAL" clId="{C61FCA64-5B30-4FA9-98A0-B4BB8ED57904}" dt="2025-01-08T08:56:30.053" v="13" actId="478"/>
          <ac:spMkLst>
            <pc:docMk/>
            <pc:sldMk cId="541668116" sldId="340"/>
            <ac:spMk id="2615" creationId="{9EDE88AE-1CAA-1875-65A7-A864CD706898}"/>
          </ac:spMkLst>
        </pc:spChg>
        <pc:spChg chg="del">
          <ac:chgData name="(20098690) Liam Flynn" userId="f1259ee8-f5d4-4ebf-ada0-dc85c9cd6910" providerId="ADAL" clId="{C61FCA64-5B30-4FA9-98A0-B4BB8ED57904}" dt="2025-01-08T08:57:17.286" v="61" actId="478"/>
          <ac:spMkLst>
            <pc:docMk/>
            <pc:sldMk cId="541668116" sldId="340"/>
            <ac:spMk id="2616" creationId="{6D6EDAD1-56B5-B858-5A11-471E36412758}"/>
          </ac:spMkLst>
        </pc:spChg>
        <pc:spChg chg="del">
          <ac:chgData name="(20098690) Liam Flynn" userId="f1259ee8-f5d4-4ebf-ada0-dc85c9cd6910" providerId="ADAL" clId="{C61FCA64-5B30-4FA9-98A0-B4BB8ED57904}" dt="2025-01-08T08:56:28.198" v="12" actId="478"/>
          <ac:spMkLst>
            <pc:docMk/>
            <pc:sldMk cId="541668116" sldId="340"/>
            <ac:spMk id="2617" creationId="{25CCCCB2-DB56-6E31-87E3-0E41E053F974}"/>
          </ac:spMkLst>
        </pc:spChg>
        <pc:spChg chg="del">
          <ac:chgData name="(20098690) Liam Flynn" userId="f1259ee8-f5d4-4ebf-ada0-dc85c9cd6910" providerId="ADAL" clId="{C61FCA64-5B30-4FA9-98A0-B4BB8ED57904}" dt="2025-01-08T08:57:16.399" v="60" actId="478"/>
          <ac:spMkLst>
            <pc:docMk/>
            <pc:sldMk cId="541668116" sldId="340"/>
            <ac:spMk id="2618" creationId="{82FFCC26-B690-73BD-C636-57352A424D35}"/>
          </ac:spMkLst>
        </pc:spChg>
        <pc:spChg chg="del">
          <ac:chgData name="(20098690) Liam Flynn" userId="f1259ee8-f5d4-4ebf-ada0-dc85c9cd6910" providerId="ADAL" clId="{C61FCA64-5B30-4FA9-98A0-B4BB8ED57904}" dt="2025-01-08T08:57:04.748" v="55" actId="478"/>
          <ac:spMkLst>
            <pc:docMk/>
            <pc:sldMk cId="541668116" sldId="340"/>
            <ac:spMk id="2619" creationId="{29FA4C8E-8709-1A9A-163A-68B9F797D49B}"/>
          </ac:spMkLst>
        </pc:spChg>
        <pc:spChg chg="mod">
          <ac:chgData name="(20098690) Liam Flynn" userId="f1259ee8-f5d4-4ebf-ada0-dc85c9cd6910" providerId="ADAL" clId="{C61FCA64-5B30-4FA9-98A0-B4BB8ED57904}" dt="2025-01-08T09:06:31.438" v="219" actId="20577"/>
          <ac:spMkLst>
            <pc:docMk/>
            <pc:sldMk cId="541668116" sldId="340"/>
            <ac:spMk id="2620" creationId="{1F5558E7-2E28-2C0C-6FB6-E0103F8B6B55}"/>
          </ac:spMkLst>
        </pc:spChg>
        <pc:spChg chg="del">
          <ac:chgData name="(20098690) Liam Flynn" userId="f1259ee8-f5d4-4ebf-ada0-dc85c9cd6910" providerId="ADAL" clId="{C61FCA64-5B30-4FA9-98A0-B4BB8ED57904}" dt="2025-01-08T08:56:59.739" v="54" actId="478"/>
          <ac:spMkLst>
            <pc:docMk/>
            <pc:sldMk cId="541668116" sldId="340"/>
            <ac:spMk id="2621" creationId="{A5F23198-2329-B413-FFFC-093748B5DC00}"/>
          </ac:spMkLst>
        </pc:spChg>
        <pc:spChg chg="mod">
          <ac:chgData name="(20098690) Liam Flynn" userId="f1259ee8-f5d4-4ebf-ada0-dc85c9cd6910" providerId="ADAL" clId="{C61FCA64-5B30-4FA9-98A0-B4BB8ED57904}" dt="2025-01-08T09:02:20.395" v="175" actId="1076"/>
          <ac:spMkLst>
            <pc:docMk/>
            <pc:sldMk cId="541668116" sldId="340"/>
            <ac:spMk id="2622" creationId="{BA671D37-CB61-FB48-6A9E-E203350160F3}"/>
          </ac:spMkLst>
        </pc:spChg>
        <pc:spChg chg="mod">
          <ac:chgData name="(20098690) Liam Flynn" userId="f1259ee8-f5d4-4ebf-ada0-dc85c9cd6910" providerId="ADAL" clId="{C61FCA64-5B30-4FA9-98A0-B4BB8ED57904}" dt="2025-01-08T09:01:19.484" v="160" actId="255"/>
          <ac:spMkLst>
            <pc:docMk/>
            <pc:sldMk cId="541668116" sldId="340"/>
            <ac:spMk id="2623" creationId="{F13A1D4D-038C-EA40-2A67-EB02CFBB106A}"/>
          </ac:spMkLst>
        </pc:spChg>
        <pc:spChg chg="del mod">
          <ac:chgData name="(20098690) Liam Flynn" userId="f1259ee8-f5d4-4ebf-ada0-dc85c9cd6910" providerId="ADAL" clId="{C61FCA64-5B30-4FA9-98A0-B4BB8ED57904}" dt="2025-01-08T08:56:09.053" v="1" actId="478"/>
          <ac:spMkLst>
            <pc:docMk/>
            <pc:sldMk cId="541668116" sldId="340"/>
            <ac:spMk id="2624" creationId="{F2B2798C-DC10-FBA7-B86A-C66298CBB8B7}"/>
          </ac:spMkLst>
        </pc:spChg>
        <pc:spChg chg="mod">
          <ac:chgData name="(20098690) Liam Flynn" userId="f1259ee8-f5d4-4ebf-ada0-dc85c9cd6910" providerId="ADAL" clId="{C61FCA64-5B30-4FA9-98A0-B4BB8ED57904}" dt="2025-01-08T09:02:16.386" v="174" actId="1076"/>
          <ac:spMkLst>
            <pc:docMk/>
            <pc:sldMk cId="541668116" sldId="340"/>
            <ac:spMk id="2625" creationId="{E663AF0D-302B-C74F-9531-C0F84D2AE5A2}"/>
          </ac:spMkLst>
        </pc:spChg>
        <pc:spChg chg="del">
          <ac:chgData name="(20098690) Liam Flynn" userId="f1259ee8-f5d4-4ebf-ada0-dc85c9cd6910" providerId="ADAL" clId="{C61FCA64-5B30-4FA9-98A0-B4BB8ED57904}" dt="2025-01-08T08:57:13.742" v="59" actId="478"/>
          <ac:spMkLst>
            <pc:docMk/>
            <pc:sldMk cId="541668116" sldId="340"/>
            <ac:spMk id="2648" creationId="{83A5D7AD-38D2-17F4-EDD7-71A246545258}"/>
          </ac:spMkLst>
        </pc:spChg>
        <pc:spChg chg="del">
          <ac:chgData name="(20098690) Liam Flynn" userId="f1259ee8-f5d4-4ebf-ada0-dc85c9cd6910" providerId="ADAL" clId="{C61FCA64-5B30-4FA9-98A0-B4BB8ED57904}" dt="2025-01-08T08:57:12.614" v="58" actId="478"/>
          <ac:spMkLst>
            <pc:docMk/>
            <pc:sldMk cId="541668116" sldId="340"/>
            <ac:spMk id="2649" creationId="{AEF62CC3-DBA4-5CDD-BABC-D7CED53B40A3}"/>
          </ac:spMkLst>
        </pc:spChg>
        <pc:grpChg chg="del">
          <ac:chgData name="(20098690) Liam Flynn" userId="f1259ee8-f5d4-4ebf-ada0-dc85c9cd6910" providerId="ADAL" clId="{C61FCA64-5B30-4FA9-98A0-B4BB8ED57904}" dt="2025-01-08T08:56:12.765" v="3" actId="478"/>
          <ac:grpSpMkLst>
            <pc:docMk/>
            <pc:sldMk cId="541668116" sldId="340"/>
            <ac:grpSpMk id="2626" creationId="{103346F0-C2CF-ACFE-AD16-3576D54AEACF}"/>
          </ac:grpSpMkLst>
        </pc:grpChg>
        <pc:grpChg chg="del">
          <ac:chgData name="(20098690) Liam Flynn" userId="f1259ee8-f5d4-4ebf-ada0-dc85c9cd6910" providerId="ADAL" clId="{C61FCA64-5B30-4FA9-98A0-B4BB8ED57904}" dt="2025-01-08T08:56:14.605" v="4" actId="478"/>
          <ac:grpSpMkLst>
            <pc:docMk/>
            <pc:sldMk cId="541668116" sldId="340"/>
            <ac:grpSpMk id="2636" creationId="{C4F58FD0-1DEC-DB5A-0DD2-CB9C5F984EC3}"/>
          </ac:grpSpMkLst>
        </pc:grpChg>
        <pc:grpChg chg="del">
          <ac:chgData name="(20098690) Liam Flynn" userId="f1259ee8-f5d4-4ebf-ada0-dc85c9cd6910" providerId="ADAL" clId="{C61FCA64-5B30-4FA9-98A0-B4BB8ED57904}" dt="2025-01-08T08:56:11.408" v="2" actId="478"/>
          <ac:grpSpMkLst>
            <pc:docMk/>
            <pc:sldMk cId="541668116" sldId="340"/>
            <ac:grpSpMk id="2643" creationId="{7706B43A-19DE-9232-8CD3-92376A7101CF}"/>
          </ac:grpSpMkLst>
        </pc:grpChg>
        <pc:picChg chg="add mod">
          <ac:chgData name="(20098690) Liam Flynn" userId="f1259ee8-f5d4-4ebf-ada0-dc85c9cd6910" providerId="ADAL" clId="{C61FCA64-5B30-4FA9-98A0-B4BB8ED57904}" dt="2025-01-08T09:02:36.624" v="179" actId="1076"/>
          <ac:picMkLst>
            <pc:docMk/>
            <pc:sldMk cId="541668116" sldId="340"/>
            <ac:picMk id="10" creationId="{8244DF59-26B3-E4E9-F96E-76AEFA8C0D66}"/>
          </ac:picMkLst>
        </pc:picChg>
        <pc:picChg chg="add mod">
          <ac:chgData name="(20098690) Liam Flynn" userId="f1259ee8-f5d4-4ebf-ada0-dc85c9cd6910" providerId="ADAL" clId="{C61FCA64-5B30-4FA9-98A0-B4BB8ED57904}" dt="2025-01-08T09:05:48.365" v="209" actId="1076"/>
          <ac:picMkLst>
            <pc:docMk/>
            <pc:sldMk cId="541668116" sldId="340"/>
            <ac:picMk id="13" creationId="{8B48B261-646F-4AA6-84B7-138FA507EB77}"/>
          </ac:picMkLst>
        </pc:picChg>
        <pc:picChg chg="add mod">
          <ac:chgData name="(20098690) Liam Flynn" userId="f1259ee8-f5d4-4ebf-ada0-dc85c9cd6910" providerId="ADAL" clId="{C61FCA64-5B30-4FA9-98A0-B4BB8ED57904}" dt="2025-01-08T09:03:00.519" v="180" actId="1076"/>
          <ac:picMkLst>
            <pc:docMk/>
            <pc:sldMk cId="541668116" sldId="340"/>
            <ac:picMk id="1026" creationId="{9EA3660D-BF8B-A4D0-23DE-CB424B32B8A3}"/>
          </ac:picMkLst>
        </pc:picChg>
        <pc:picChg chg="add del mod">
          <ac:chgData name="(20098690) Liam Flynn" userId="f1259ee8-f5d4-4ebf-ada0-dc85c9cd6910" providerId="ADAL" clId="{C61FCA64-5B30-4FA9-98A0-B4BB8ED57904}" dt="2025-01-08T09:03:24.890" v="190" actId="478"/>
          <ac:picMkLst>
            <pc:docMk/>
            <pc:sldMk cId="541668116" sldId="340"/>
            <ac:picMk id="1028" creationId="{EE60CC55-B08A-E677-75C3-3698AFE43A74}"/>
          </ac:picMkLst>
        </pc:picChg>
        <pc:picChg chg="add mod">
          <ac:chgData name="(20098690) Liam Flynn" userId="f1259ee8-f5d4-4ebf-ada0-dc85c9cd6910" providerId="ADAL" clId="{C61FCA64-5B30-4FA9-98A0-B4BB8ED57904}" dt="2025-01-08T09:05:41.680" v="206" actId="1076"/>
          <ac:picMkLst>
            <pc:docMk/>
            <pc:sldMk cId="541668116" sldId="340"/>
            <ac:picMk id="1032" creationId="{24A4E441-483F-0C0D-8152-22492B090D82}"/>
          </ac:picMkLst>
        </pc:picChg>
        <pc:picChg chg="add mod">
          <ac:chgData name="(20098690) Liam Flynn" userId="f1259ee8-f5d4-4ebf-ada0-dc85c9cd6910" providerId="ADAL" clId="{C61FCA64-5B30-4FA9-98A0-B4BB8ED57904}" dt="2025-01-08T09:05:44.807" v="208" actId="1076"/>
          <ac:picMkLst>
            <pc:docMk/>
            <pc:sldMk cId="541668116" sldId="340"/>
            <ac:picMk id="1034" creationId="{3556AFAC-BC44-0CED-5D7B-A483196F0263}"/>
          </ac:picMkLst>
        </pc:picChg>
      </pc:sldChg>
      <pc:sldChg chg="addSp delSp modSp mod">
        <pc:chgData name="(20098690) Liam Flynn" userId="f1259ee8-f5d4-4ebf-ada0-dc85c9cd6910" providerId="ADAL" clId="{C61FCA64-5B30-4FA9-98A0-B4BB8ED57904}" dt="2025-01-08T09:48:35.861" v="918" actId="1076"/>
        <pc:sldMkLst>
          <pc:docMk/>
          <pc:sldMk cId="2431746551" sldId="341"/>
        </pc:sldMkLst>
        <pc:spChg chg="add del mod">
          <ac:chgData name="(20098690) Liam Flynn" userId="f1259ee8-f5d4-4ebf-ada0-dc85c9cd6910" providerId="ADAL" clId="{C61FCA64-5B30-4FA9-98A0-B4BB8ED57904}" dt="2025-01-08T09:38:11.502" v="748" actId="478"/>
          <ac:spMkLst>
            <pc:docMk/>
            <pc:sldMk cId="2431746551" sldId="341"/>
            <ac:spMk id="12" creationId="{29C7FF3B-CA2F-3E92-D11C-AE6E3406E1A1}"/>
          </ac:spMkLst>
        </pc:spChg>
        <pc:spChg chg="add mod">
          <ac:chgData name="(20098690) Liam Flynn" userId="f1259ee8-f5d4-4ebf-ada0-dc85c9cd6910" providerId="ADAL" clId="{C61FCA64-5B30-4FA9-98A0-B4BB8ED57904}" dt="2025-01-08T09:39:18.712" v="851" actId="1076"/>
          <ac:spMkLst>
            <pc:docMk/>
            <pc:sldMk cId="2431746551" sldId="341"/>
            <ac:spMk id="13" creationId="{E152C0CF-7E37-EDC2-DDC9-D72E9BADACF7}"/>
          </ac:spMkLst>
        </pc:spChg>
        <pc:spChg chg="add mod">
          <ac:chgData name="(20098690) Liam Flynn" userId="f1259ee8-f5d4-4ebf-ada0-dc85c9cd6910" providerId="ADAL" clId="{C61FCA64-5B30-4FA9-98A0-B4BB8ED57904}" dt="2025-01-08T09:39:15.900" v="850" actId="1076"/>
          <ac:spMkLst>
            <pc:docMk/>
            <pc:sldMk cId="2431746551" sldId="341"/>
            <ac:spMk id="14" creationId="{62DFE646-7006-73A4-6BF6-A93762E9E34C}"/>
          </ac:spMkLst>
        </pc:spChg>
        <pc:spChg chg="add mod">
          <ac:chgData name="(20098690) Liam Flynn" userId="f1259ee8-f5d4-4ebf-ada0-dc85c9cd6910" providerId="ADAL" clId="{C61FCA64-5B30-4FA9-98A0-B4BB8ED57904}" dt="2025-01-08T09:39:47.879" v="899" actId="20577"/>
          <ac:spMkLst>
            <pc:docMk/>
            <pc:sldMk cId="2431746551" sldId="341"/>
            <ac:spMk id="15" creationId="{BF415664-0432-DD05-C604-CB2C848F5BA6}"/>
          </ac:spMkLst>
        </pc:spChg>
        <pc:spChg chg="mod">
          <ac:chgData name="(20098690) Liam Flynn" userId="f1259ee8-f5d4-4ebf-ada0-dc85c9cd6910" providerId="ADAL" clId="{C61FCA64-5B30-4FA9-98A0-B4BB8ED57904}" dt="2025-01-08T09:48:35.861" v="918" actId="1076"/>
          <ac:spMkLst>
            <pc:docMk/>
            <pc:sldMk cId="2431746551" sldId="341"/>
            <ac:spMk id="4044" creationId="{36765AD3-CD69-A388-0ABF-D025A737BAB7}"/>
          </ac:spMkLst>
        </pc:spChg>
        <pc:picChg chg="add del">
          <ac:chgData name="(20098690) Liam Flynn" userId="f1259ee8-f5d4-4ebf-ada0-dc85c9cd6910" providerId="ADAL" clId="{C61FCA64-5B30-4FA9-98A0-B4BB8ED57904}" dt="2025-01-08T09:31:46.829" v="526" actId="478"/>
          <ac:picMkLst>
            <pc:docMk/>
            <pc:sldMk cId="2431746551" sldId="341"/>
            <ac:picMk id="3" creationId="{788E1DEC-AFA7-3273-784D-03273874595C}"/>
          </ac:picMkLst>
        </pc:picChg>
        <pc:picChg chg="add del mod">
          <ac:chgData name="(20098690) Liam Flynn" userId="f1259ee8-f5d4-4ebf-ada0-dc85c9cd6910" providerId="ADAL" clId="{C61FCA64-5B30-4FA9-98A0-B4BB8ED57904}" dt="2025-01-08T09:32:40.060" v="533" actId="21"/>
          <ac:picMkLst>
            <pc:docMk/>
            <pc:sldMk cId="2431746551" sldId="341"/>
            <ac:picMk id="5" creationId="{A3166413-16EB-3510-C3D6-177A4EF72881}"/>
          </ac:picMkLst>
        </pc:picChg>
        <pc:picChg chg="add mod">
          <ac:chgData name="(20098690) Liam Flynn" userId="f1259ee8-f5d4-4ebf-ada0-dc85c9cd6910" providerId="ADAL" clId="{C61FCA64-5B30-4FA9-98A0-B4BB8ED57904}" dt="2025-01-08T09:36:09.888" v="560" actId="1076"/>
          <ac:picMkLst>
            <pc:docMk/>
            <pc:sldMk cId="2431746551" sldId="341"/>
            <ac:picMk id="7" creationId="{E2F48B9C-F8AC-5F94-7E81-A7EB1F1310CA}"/>
          </ac:picMkLst>
        </pc:picChg>
        <pc:picChg chg="add mod">
          <ac:chgData name="(20098690) Liam Flynn" userId="f1259ee8-f5d4-4ebf-ada0-dc85c9cd6910" providerId="ADAL" clId="{C61FCA64-5B30-4FA9-98A0-B4BB8ED57904}" dt="2025-01-08T09:36:11.999" v="561" actId="1076"/>
          <ac:picMkLst>
            <pc:docMk/>
            <pc:sldMk cId="2431746551" sldId="341"/>
            <ac:picMk id="9" creationId="{D3095383-B619-3D83-1575-1E5FCEFD78A1}"/>
          </ac:picMkLst>
        </pc:picChg>
        <pc:picChg chg="add mod">
          <ac:chgData name="(20098690) Liam Flynn" userId="f1259ee8-f5d4-4ebf-ada0-dc85c9cd6910" providerId="ADAL" clId="{C61FCA64-5B30-4FA9-98A0-B4BB8ED57904}" dt="2025-01-08T09:36:14.101" v="562" actId="1076"/>
          <ac:picMkLst>
            <pc:docMk/>
            <pc:sldMk cId="2431746551" sldId="341"/>
            <ac:picMk id="11" creationId="{2A6FD369-6E89-F4BF-43BF-F7F8441CD6E5}"/>
          </ac:picMkLst>
        </pc:picChg>
      </pc:sldChg>
      <pc:sldChg chg="addSp delSp modSp mod">
        <pc:chgData name="(20098690) Liam Flynn" userId="f1259ee8-f5d4-4ebf-ada0-dc85c9cd6910" providerId="ADAL" clId="{C61FCA64-5B30-4FA9-98A0-B4BB8ED57904}" dt="2025-01-08T10:00:30.213" v="1293" actId="1076"/>
        <pc:sldMkLst>
          <pc:docMk/>
          <pc:sldMk cId="3445875442" sldId="342"/>
        </pc:sldMkLst>
        <pc:spChg chg="add del mod">
          <ac:chgData name="(20098690) Liam Flynn" userId="f1259ee8-f5d4-4ebf-ada0-dc85c9cd6910" providerId="ADAL" clId="{C61FCA64-5B30-4FA9-98A0-B4BB8ED57904}" dt="2025-01-08T09:56:30.743" v="1050" actId="478"/>
          <ac:spMkLst>
            <pc:docMk/>
            <pc:sldMk cId="3445875442" sldId="342"/>
            <ac:spMk id="7" creationId="{FC02C078-1DCE-AC6D-0F9C-D4AB842F15D0}"/>
          </ac:spMkLst>
        </pc:spChg>
        <pc:spChg chg="add mod">
          <ac:chgData name="(20098690) Liam Flynn" userId="f1259ee8-f5d4-4ebf-ada0-dc85c9cd6910" providerId="ADAL" clId="{C61FCA64-5B30-4FA9-98A0-B4BB8ED57904}" dt="2025-01-08T09:57:05.901" v="1093" actId="1076"/>
          <ac:spMkLst>
            <pc:docMk/>
            <pc:sldMk cId="3445875442" sldId="342"/>
            <ac:spMk id="8" creationId="{FFA2FFF6-9EB5-BD1B-ADD8-BB1521EE0DF0}"/>
          </ac:spMkLst>
        </pc:spChg>
        <pc:spChg chg="add mod">
          <ac:chgData name="(20098690) Liam Flynn" userId="f1259ee8-f5d4-4ebf-ada0-dc85c9cd6910" providerId="ADAL" clId="{C61FCA64-5B30-4FA9-98A0-B4BB8ED57904}" dt="2025-01-08T09:58:56.775" v="1148" actId="1076"/>
          <ac:spMkLst>
            <pc:docMk/>
            <pc:sldMk cId="3445875442" sldId="342"/>
            <ac:spMk id="9" creationId="{0B47D6B7-9BFA-5484-6A82-5482C9CAAC83}"/>
          </ac:spMkLst>
        </pc:spChg>
        <pc:spChg chg="add mod">
          <ac:chgData name="(20098690) Liam Flynn" userId="f1259ee8-f5d4-4ebf-ada0-dc85c9cd6910" providerId="ADAL" clId="{C61FCA64-5B30-4FA9-98A0-B4BB8ED57904}" dt="2025-01-08T10:00:30.213" v="1293" actId="1076"/>
          <ac:spMkLst>
            <pc:docMk/>
            <pc:sldMk cId="3445875442" sldId="342"/>
            <ac:spMk id="10" creationId="{9183D30F-EC63-91A5-07A2-6F3B1115DA2D}"/>
          </ac:spMkLst>
        </pc:spChg>
        <pc:spChg chg="mod">
          <ac:chgData name="(20098690) Liam Flynn" userId="f1259ee8-f5d4-4ebf-ada0-dc85c9cd6910" providerId="ADAL" clId="{C61FCA64-5B30-4FA9-98A0-B4BB8ED57904}" dt="2025-01-08T09:51:42.249" v="977" actId="1076"/>
          <ac:spMkLst>
            <pc:docMk/>
            <pc:sldMk cId="3445875442" sldId="342"/>
            <ac:spMk id="4044" creationId="{F6C4D7E9-3D8C-2073-7D12-896C871F0BBA}"/>
          </ac:spMkLst>
        </pc:spChg>
        <pc:spChg chg="mod">
          <ac:chgData name="(20098690) Liam Flynn" userId="f1259ee8-f5d4-4ebf-ada0-dc85c9cd6910" providerId="ADAL" clId="{C61FCA64-5B30-4FA9-98A0-B4BB8ED57904}" dt="2025-01-08T09:55:58.137" v="994" actId="1076"/>
          <ac:spMkLst>
            <pc:docMk/>
            <pc:sldMk cId="3445875442" sldId="342"/>
            <ac:spMk id="4089" creationId="{8D59C214-CCB8-7903-D8DE-E7268FDC6012}"/>
          </ac:spMkLst>
        </pc:spChg>
        <pc:spChg chg="mod">
          <ac:chgData name="(20098690) Liam Flynn" userId="f1259ee8-f5d4-4ebf-ada0-dc85c9cd6910" providerId="ADAL" clId="{C61FCA64-5B30-4FA9-98A0-B4BB8ED57904}" dt="2025-01-08T09:55:58.137" v="994" actId="1076"/>
          <ac:spMkLst>
            <pc:docMk/>
            <pc:sldMk cId="3445875442" sldId="342"/>
            <ac:spMk id="4108" creationId="{A3977C55-8826-D4E5-FB20-BE6010626DFB}"/>
          </ac:spMkLst>
        </pc:spChg>
        <pc:spChg chg="mod">
          <ac:chgData name="(20098690) Liam Flynn" userId="f1259ee8-f5d4-4ebf-ada0-dc85c9cd6910" providerId="ADAL" clId="{C61FCA64-5B30-4FA9-98A0-B4BB8ED57904}" dt="2025-01-08T09:55:58.137" v="994" actId="1076"/>
          <ac:spMkLst>
            <pc:docMk/>
            <pc:sldMk cId="3445875442" sldId="342"/>
            <ac:spMk id="4115" creationId="{7B25BAEF-FC57-8A0D-B656-3AB3E1EFC504}"/>
          </ac:spMkLst>
        </pc:spChg>
        <pc:spChg chg="mod">
          <ac:chgData name="(20098690) Liam Flynn" userId="f1259ee8-f5d4-4ebf-ada0-dc85c9cd6910" providerId="ADAL" clId="{C61FCA64-5B30-4FA9-98A0-B4BB8ED57904}" dt="2025-01-08T09:55:58.137" v="994" actId="1076"/>
          <ac:spMkLst>
            <pc:docMk/>
            <pc:sldMk cId="3445875442" sldId="342"/>
            <ac:spMk id="4116" creationId="{F4FFB4E1-7E86-3B85-D38E-EB5F1728EE7C}"/>
          </ac:spMkLst>
        </pc:spChg>
        <pc:grpChg chg="mod">
          <ac:chgData name="(20098690) Liam Flynn" userId="f1259ee8-f5d4-4ebf-ada0-dc85c9cd6910" providerId="ADAL" clId="{C61FCA64-5B30-4FA9-98A0-B4BB8ED57904}" dt="2025-01-08T09:55:58.137" v="994" actId="1076"/>
          <ac:grpSpMkLst>
            <pc:docMk/>
            <pc:sldMk cId="3445875442" sldId="342"/>
            <ac:grpSpMk id="4047" creationId="{512E29A8-844A-2709-7203-3A51830E0C21}"/>
          </ac:grpSpMkLst>
        </pc:grpChg>
        <pc:grpChg chg="mod">
          <ac:chgData name="(20098690) Liam Flynn" userId="f1259ee8-f5d4-4ebf-ada0-dc85c9cd6910" providerId="ADAL" clId="{C61FCA64-5B30-4FA9-98A0-B4BB8ED57904}" dt="2025-01-08T09:55:58.137" v="994" actId="1076"/>
          <ac:grpSpMkLst>
            <pc:docMk/>
            <pc:sldMk cId="3445875442" sldId="342"/>
            <ac:grpSpMk id="4056" creationId="{348AFC57-20CD-2EC8-646A-20A0509F914E}"/>
          </ac:grpSpMkLst>
        </pc:grpChg>
        <pc:grpChg chg="mod">
          <ac:chgData name="(20098690) Liam Flynn" userId="f1259ee8-f5d4-4ebf-ada0-dc85c9cd6910" providerId="ADAL" clId="{C61FCA64-5B30-4FA9-98A0-B4BB8ED57904}" dt="2025-01-08T09:55:58.137" v="994" actId="1076"/>
          <ac:grpSpMkLst>
            <pc:docMk/>
            <pc:sldMk cId="3445875442" sldId="342"/>
            <ac:grpSpMk id="4066" creationId="{29256FED-9CB9-B0A6-5019-4E0A28AD4864}"/>
          </ac:grpSpMkLst>
        </pc:grpChg>
        <pc:grpChg chg="mod">
          <ac:chgData name="(20098690) Liam Flynn" userId="f1259ee8-f5d4-4ebf-ada0-dc85c9cd6910" providerId="ADAL" clId="{C61FCA64-5B30-4FA9-98A0-B4BB8ED57904}" dt="2025-01-08T09:55:58.137" v="994" actId="1076"/>
          <ac:grpSpMkLst>
            <pc:docMk/>
            <pc:sldMk cId="3445875442" sldId="342"/>
            <ac:grpSpMk id="4073" creationId="{486F70D5-3EFA-EA75-2931-C4927A4D6FDC}"/>
          </ac:grpSpMkLst>
        </pc:grpChg>
        <pc:grpChg chg="mod">
          <ac:chgData name="(20098690) Liam Flynn" userId="f1259ee8-f5d4-4ebf-ada0-dc85c9cd6910" providerId="ADAL" clId="{C61FCA64-5B30-4FA9-98A0-B4BB8ED57904}" dt="2025-01-08T09:55:58.137" v="994" actId="1076"/>
          <ac:grpSpMkLst>
            <pc:docMk/>
            <pc:sldMk cId="3445875442" sldId="342"/>
            <ac:grpSpMk id="4109" creationId="{214A3B40-6D8A-8713-DE58-8755435521EF}"/>
          </ac:grpSpMkLst>
        </pc:grpChg>
        <pc:grpChg chg="mod">
          <ac:chgData name="(20098690) Liam Flynn" userId="f1259ee8-f5d4-4ebf-ada0-dc85c9cd6910" providerId="ADAL" clId="{C61FCA64-5B30-4FA9-98A0-B4BB8ED57904}" dt="2025-01-08T09:55:58.137" v="994" actId="1076"/>
          <ac:grpSpMkLst>
            <pc:docMk/>
            <pc:sldMk cId="3445875442" sldId="342"/>
            <ac:grpSpMk id="4112" creationId="{0EAE2A5D-0BD9-63AF-8401-2325CE905F20}"/>
          </ac:grpSpMkLst>
        </pc:grpChg>
        <pc:picChg chg="add mod modCrop">
          <ac:chgData name="(20098690) Liam Flynn" userId="f1259ee8-f5d4-4ebf-ada0-dc85c9cd6910" providerId="ADAL" clId="{C61FCA64-5B30-4FA9-98A0-B4BB8ED57904}" dt="2025-01-08T09:57:00.268" v="1092" actId="1076"/>
          <ac:picMkLst>
            <pc:docMk/>
            <pc:sldMk cId="3445875442" sldId="342"/>
            <ac:picMk id="3" creationId="{2054E595-E80C-7D35-4778-49B8DC83C652}"/>
          </ac:picMkLst>
        </pc:picChg>
        <pc:picChg chg="add mod">
          <ac:chgData name="(20098690) Liam Flynn" userId="f1259ee8-f5d4-4ebf-ada0-dc85c9cd6910" providerId="ADAL" clId="{C61FCA64-5B30-4FA9-98A0-B4BB8ED57904}" dt="2025-01-08T09:57:08.149" v="1094" actId="1076"/>
          <ac:picMkLst>
            <pc:docMk/>
            <pc:sldMk cId="3445875442" sldId="342"/>
            <ac:picMk id="5" creationId="{A8798685-6486-4D86-EC8F-64C1558E9131}"/>
          </ac:picMkLst>
        </pc:picChg>
        <pc:picChg chg="add mod">
          <ac:chgData name="(20098690) Liam Flynn" userId="f1259ee8-f5d4-4ebf-ada0-dc85c9cd6910" providerId="ADAL" clId="{C61FCA64-5B30-4FA9-98A0-B4BB8ED57904}" dt="2025-01-08T09:55:26.518" v="992" actId="1076"/>
          <ac:picMkLst>
            <pc:docMk/>
            <pc:sldMk cId="3445875442" sldId="342"/>
            <ac:picMk id="6" creationId="{290751B5-4805-A5EE-FA3D-67AACD069BC6}"/>
          </ac:picMkLst>
        </pc:picChg>
      </pc:sldChg>
      <pc:sldChg chg="addSp modSp mod">
        <pc:chgData name="(20098690) Liam Flynn" userId="f1259ee8-f5d4-4ebf-ada0-dc85c9cd6910" providerId="ADAL" clId="{C61FCA64-5B30-4FA9-98A0-B4BB8ED57904}" dt="2025-01-08T10:00:55.405" v="1298" actId="1076"/>
        <pc:sldMkLst>
          <pc:docMk/>
          <pc:sldMk cId="2298652100" sldId="343"/>
        </pc:sldMkLst>
        <pc:picChg chg="add mod">
          <ac:chgData name="(20098690) Liam Flynn" userId="f1259ee8-f5d4-4ebf-ada0-dc85c9cd6910" providerId="ADAL" clId="{C61FCA64-5B30-4FA9-98A0-B4BB8ED57904}" dt="2025-01-08T10:00:55.405" v="1298" actId="1076"/>
          <ac:picMkLst>
            <pc:docMk/>
            <pc:sldMk cId="2298652100" sldId="343"/>
            <ac:picMk id="2" creationId="{4FFE4C14-367C-DC0B-79C2-1A7E32A60A92}"/>
          </ac:picMkLst>
        </pc:picChg>
      </pc:sldChg>
      <pc:sldChg chg="addSp delSp modSp add mod modAnim">
        <pc:chgData name="(20098690) Liam Flynn" userId="f1259ee8-f5d4-4ebf-ada0-dc85c9cd6910" providerId="ADAL" clId="{C61FCA64-5B30-4FA9-98A0-B4BB8ED57904}" dt="2025-01-08T10:21:51.787" v="1450" actId="1076"/>
        <pc:sldMkLst>
          <pc:docMk/>
          <pc:sldMk cId="4008061639" sldId="344"/>
        </pc:sldMkLst>
        <pc:spChg chg="del">
          <ac:chgData name="(20098690) Liam Flynn" userId="f1259ee8-f5d4-4ebf-ada0-dc85c9cd6910" providerId="ADAL" clId="{C61FCA64-5B30-4FA9-98A0-B4BB8ED57904}" dt="2025-01-08T10:16:43.135" v="1317" actId="478"/>
          <ac:spMkLst>
            <pc:docMk/>
            <pc:sldMk cId="4008061639" sldId="344"/>
            <ac:spMk id="8" creationId="{E5116E0B-08AC-153B-EE0F-7CB6B114D9AA}"/>
          </ac:spMkLst>
        </pc:spChg>
        <pc:spChg chg="del">
          <ac:chgData name="(20098690) Liam Flynn" userId="f1259ee8-f5d4-4ebf-ada0-dc85c9cd6910" providerId="ADAL" clId="{C61FCA64-5B30-4FA9-98A0-B4BB8ED57904}" dt="2025-01-08T10:16:45.690" v="1320" actId="478"/>
          <ac:spMkLst>
            <pc:docMk/>
            <pc:sldMk cId="4008061639" sldId="344"/>
            <ac:spMk id="9" creationId="{45807C6D-F3F8-7C76-DA66-662E4CBDA5EE}"/>
          </ac:spMkLst>
        </pc:spChg>
        <pc:spChg chg="del">
          <ac:chgData name="(20098690) Liam Flynn" userId="f1259ee8-f5d4-4ebf-ada0-dc85c9cd6910" providerId="ADAL" clId="{C61FCA64-5B30-4FA9-98A0-B4BB8ED57904}" dt="2025-01-08T10:16:46.712" v="1321" actId="478"/>
          <ac:spMkLst>
            <pc:docMk/>
            <pc:sldMk cId="4008061639" sldId="344"/>
            <ac:spMk id="10" creationId="{D59367C8-65B1-6D1A-22FE-7B82F3508701}"/>
          </ac:spMkLst>
        </pc:spChg>
        <pc:spChg chg="add mod">
          <ac:chgData name="(20098690) Liam Flynn" userId="f1259ee8-f5d4-4ebf-ada0-dc85c9cd6910" providerId="ADAL" clId="{C61FCA64-5B30-4FA9-98A0-B4BB8ED57904}" dt="2025-01-08T10:21:15.398" v="1418" actId="1076"/>
          <ac:spMkLst>
            <pc:docMk/>
            <pc:sldMk cId="4008061639" sldId="344"/>
            <ac:spMk id="11" creationId="{D517B0F5-3903-0166-7BE1-02D1803CF12B}"/>
          </ac:spMkLst>
        </pc:spChg>
        <pc:spChg chg="add mod">
          <ac:chgData name="(20098690) Liam Flynn" userId="f1259ee8-f5d4-4ebf-ada0-dc85c9cd6910" providerId="ADAL" clId="{C61FCA64-5B30-4FA9-98A0-B4BB8ED57904}" dt="2025-01-08T10:21:25.552" v="1437" actId="20577"/>
          <ac:spMkLst>
            <pc:docMk/>
            <pc:sldMk cId="4008061639" sldId="344"/>
            <ac:spMk id="16" creationId="{FD3F79B9-7D81-6527-E9BE-9AFAA872F260}"/>
          </ac:spMkLst>
        </pc:spChg>
        <pc:spChg chg="mod">
          <ac:chgData name="(20098690) Liam Flynn" userId="f1259ee8-f5d4-4ebf-ada0-dc85c9cd6910" providerId="ADAL" clId="{C61FCA64-5B30-4FA9-98A0-B4BB8ED57904}" dt="2025-01-08T10:21:51.787" v="1450" actId="1076"/>
          <ac:spMkLst>
            <pc:docMk/>
            <pc:sldMk cId="4008061639" sldId="344"/>
            <ac:spMk id="4044" creationId="{82E555A8-5DDD-56DC-F124-C24DAA46CD84}"/>
          </ac:spMkLst>
        </pc:spChg>
        <pc:picChg chg="add mod">
          <ac:chgData name="(20098690) Liam Flynn" userId="f1259ee8-f5d4-4ebf-ada0-dc85c9cd6910" providerId="ADAL" clId="{C61FCA64-5B30-4FA9-98A0-B4BB8ED57904}" dt="2025-01-08T10:20:42.340" v="1371" actId="1076"/>
          <ac:picMkLst>
            <pc:docMk/>
            <pc:sldMk cId="4008061639" sldId="344"/>
            <ac:picMk id="2" creationId="{A760E0FB-6CB0-40C4-7AD6-9F6CB2517CCE}"/>
          </ac:picMkLst>
        </pc:picChg>
        <pc:picChg chg="del">
          <ac:chgData name="(20098690) Liam Flynn" userId="f1259ee8-f5d4-4ebf-ada0-dc85c9cd6910" providerId="ADAL" clId="{C61FCA64-5B30-4FA9-98A0-B4BB8ED57904}" dt="2025-01-08T10:16:41.721" v="1316" actId="478"/>
          <ac:picMkLst>
            <pc:docMk/>
            <pc:sldMk cId="4008061639" sldId="344"/>
            <ac:picMk id="3" creationId="{E6D00766-6B5C-1511-1AEB-92555AAEEDD8}"/>
          </ac:picMkLst>
        </pc:picChg>
        <pc:picChg chg="del">
          <ac:chgData name="(20098690) Liam Flynn" userId="f1259ee8-f5d4-4ebf-ada0-dc85c9cd6910" providerId="ADAL" clId="{C61FCA64-5B30-4FA9-98A0-B4BB8ED57904}" dt="2025-01-08T10:16:43.975" v="1318" actId="478"/>
          <ac:picMkLst>
            <pc:docMk/>
            <pc:sldMk cId="4008061639" sldId="344"/>
            <ac:picMk id="5" creationId="{C80F350D-8549-D0CB-497F-3CCC23E347EB}"/>
          </ac:picMkLst>
        </pc:picChg>
        <pc:picChg chg="del">
          <ac:chgData name="(20098690) Liam Flynn" userId="f1259ee8-f5d4-4ebf-ada0-dc85c9cd6910" providerId="ADAL" clId="{C61FCA64-5B30-4FA9-98A0-B4BB8ED57904}" dt="2025-01-08T10:16:44.402" v="1319" actId="478"/>
          <ac:picMkLst>
            <pc:docMk/>
            <pc:sldMk cId="4008061639" sldId="344"/>
            <ac:picMk id="6" creationId="{AD2A6AD6-2924-2190-471A-35D3F5F34061}"/>
          </ac:picMkLst>
        </pc:picChg>
        <pc:picChg chg="add mod">
          <ac:chgData name="(20098690) Liam Flynn" userId="f1259ee8-f5d4-4ebf-ada0-dc85c9cd6910" providerId="ADAL" clId="{C61FCA64-5B30-4FA9-98A0-B4BB8ED57904}" dt="2025-01-08T10:20:47.851" v="1373" actId="1076"/>
          <ac:picMkLst>
            <pc:docMk/>
            <pc:sldMk cId="4008061639" sldId="344"/>
            <ac:picMk id="7" creationId="{DB5C1785-401F-AC68-00A2-D4692C15F353}"/>
          </ac:picMkLst>
        </pc:picChg>
        <pc:picChg chg="add del mod">
          <ac:chgData name="(20098690) Liam Flynn" userId="f1259ee8-f5d4-4ebf-ada0-dc85c9cd6910" providerId="ADAL" clId="{C61FCA64-5B30-4FA9-98A0-B4BB8ED57904}" dt="2025-01-08T10:20:06.679" v="1363" actId="478"/>
          <ac:picMkLst>
            <pc:docMk/>
            <pc:sldMk cId="4008061639" sldId="344"/>
            <ac:picMk id="13" creationId="{F814DF39-B5FB-4633-C538-DEDB4244E01A}"/>
          </ac:picMkLst>
        </pc:picChg>
        <pc:picChg chg="add mod">
          <ac:chgData name="(20098690) Liam Flynn" userId="f1259ee8-f5d4-4ebf-ada0-dc85c9cd6910" providerId="ADAL" clId="{C61FCA64-5B30-4FA9-98A0-B4BB8ED57904}" dt="2025-01-08T10:20:43.990" v="1372" actId="1076"/>
          <ac:picMkLst>
            <pc:docMk/>
            <pc:sldMk cId="4008061639" sldId="344"/>
            <ac:picMk id="15" creationId="{7C580535-3230-DD76-31EA-5AD216FC1E57}"/>
          </ac:picMkLst>
        </pc:picChg>
      </pc:sldChg>
      <pc:sldMasterChg chg="add del addSldLayout delSldLayout">
        <pc:chgData name="(20098690) Liam Flynn" userId="f1259ee8-f5d4-4ebf-ada0-dc85c9cd6910" providerId="ADAL" clId="{C61FCA64-5B30-4FA9-98A0-B4BB8ED57904}" dt="2025-01-08T10:21:55.472" v="1451" actId="47"/>
        <pc:sldMasterMkLst>
          <pc:docMk/>
          <pc:sldMasterMk cId="0" sldId="2147483707"/>
        </pc:sldMasterMkLst>
        <pc:sldLayoutChg chg="add del">
          <pc:chgData name="(20098690) Liam Flynn" userId="f1259ee8-f5d4-4ebf-ada0-dc85c9cd6910" providerId="ADAL" clId="{C61FCA64-5B30-4FA9-98A0-B4BB8ED57904}" dt="2025-01-08T10:21:55.472" v="1451" actId="47"/>
          <pc:sldLayoutMkLst>
            <pc:docMk/>
            <pc:sldMasterMk cId="0" sldId="2147483707"/>
            <pc:sldLayoutMk cId="0" sldId="2147483704"/>
          </pc:sldLayoutMkLst>
        </pc:sldLayoutChg>
      </pc:sldMasterChg>
    </pc:docChg>
  </pc:docChgLst>
</pc:chgInfo>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jpeg>
</file>

<file path=ppt/media/image20.png>
</file>

<file path=ppt/media/image3.jpeg>
</file>

<file path=ppt/media/image4.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45"/>
        <p:cNvGrpSpPr/>
        <p:nvPr/>
      </p:nvGrpSpPr>
      <p:grpSpPr>
        <a:xfrm>
          <a:off x="0" y="0"/>
          <a:ext cx="0" cy="0"/>
          <a:chOff x="0" y="0"/>
          <a:chExt cx="0" cy="0"/>
        </a:xfrm>
      </p:grpSpPr>
      <p:sp>
        <p:nvSpPr>
          <p:cNvPr id="2546" name="Google Shape;2546;g8cb7a70c21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7" name="Google Shape;2547;g8cb7a70c21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1"/>
        <p:cNvGrpSpPr/>
        <p:nvPr/>
      </p:nvGrpSpPr>
      <p:grpSpPr>
        <a:xfrm>
          <a:off x="0" y="0"/>
          <a:ext cx="0" cy="0"/>
          <a:chOff x="0" y="0"/>
          <a:chExt cx="0" cy="0"/>
        </a:xfrm>
      </p:grpSpPr>
      <p:sp>
        <p:nvSpPr>
          <p:cNvPr id="2612" name="Google Shape;2612;g8e78048db5_0_126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3" name="Google Shape;2613;g8e78048db5_0_126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11">
          <a:extLst>
            <a:ext uri="{FF2B5EF4-FFF2-40B4-BE49-F238E27FC236}">
              <a16:creationId xmlns:a16="http://schemas.microsoft.com/office/drawing/2014/main" id="{70E0448B-D1CE-3585-ACEE-C65FF509FB78}"/>
            </a:ext>
          </a:extLst>
        </p:cNvPr>
        <p:cNvGrpSpPr/>
        <p:nvPr/>
      </p:nvGrpSpPr>
      <p:grpSpPr>
        <a:xfrm>
          <a:off x="0" y="0"/>
          <a:ext cx="0" cy="0"/>
          <a:chOff x="0" y="0"/>
          <a:chExt cx="0" cy="0"/>
        </a:xfrm>
      </p:grpSpPr>
      <p:sp>
        <p:nvSpPr>
          <p:cNvPr id="2612" name="Google Shape;2612;g8e78048db5_0_1260:notes">
            <a:extLst>
              <a:ext uri="{FF2B5EF4-FFF2-40B4-BE49-F238E27FC236}">
                <a16:creationId xmlns:a16="http://schemas.microsoft.com/office/drawing/2014/main" id="{16CCE00D-BA28-60F5-9DC3-F5EDCB7737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13" name="Google Shape;2613;g8e78048db5_0_1260:notes">
            <a:extLst>
              <a:ext uri="{FF2B5EF4-FFF2-40B4-BE49-F238E27FC236}">
                <a16:creationId xmlns:a16="http://schemas.microsoft.com/office/drawing/2014/main" id="{06EB7865-9572-CB6E-3B40-6F2FADB0129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894823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2"/>
        <p:cNvGrpSpPr/>
        <p:nvPr/>
      </p:nvGrpSpPr>
      <p:grpSpPr>
        <a:xfrm>
          <a:off x="0" y="0"/>
          <a:ext cx="0" cy="0"/>
          <a:chOff x="0" y="0"/>
          <a:chExt cx="0" cy="0"/>
        </a:xfrm>
      </p:grpSpPr>
      <p:sp>
        <p:nvSpPr>
          <p:cNvPr id="2553" name="Google Shape;2553;gc0737c1b1b_0_8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54" name="Google Shape;2554;gc0737c1b1b_0_8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0"/>
        <p:cNvGrpSpPr/>
        <p:nvPr/>
      </p:nvGrpSpPr>
      <p:grpSpPr>
        <a:xfrm>
          <a:off x="0" y="0"/>
          <a:ext cx="0" cy="0"/>
          <a:chOff x="0" y="0"/>
          <a:chExt cx="0" cy="0"/>
        </a:xfrm>
      </p:grpSpPr>
      <p:sp>
        <p:nvSpPr>
          <p:cNvPr id="4041" name="Google Shape;4041;g8ca389419e_0_3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2" name="Google Shape;4042;g8ca389419e_0_3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0">
          <a:extLst>
            <a:ext uri="{FF2B5EF4-FFF2-40B4-BE49-F238E27FC236}">
              <a16:creationId xmlns:a16="http://schemas.microsoft.com/office/drawing/2014/main" id="{2C99B53C-B39E-34D5-0DFD-85252C06C508}"/>
            </a:ext>
          </a:extLst>
        </p:cNvPr>
        <p:cNvGrpSpPr/>
        <p:nvPr/>
      </p:nvGrpSpPr>
      <p:grpSpPr>
        <a:xfrm>
          <a:off x="0" y="0"/>
          <a:ext cx="0" cy="0"/>
          <a:chOff x="0" y="0"/>
          <a:chExt cx="0" cy="0"/>
        </a:xfrm>
      </p:grpSpPr>
      <p:sp>
        <p:nvSpPr>
          <p:cNvPr id="4041" name="Google Shape;4041;g8ca389419e_0_377:notes">
            <a:extLst>
              <a:ext uri="{FF2B5EF4-FFF2-40B4-BE49-F238E27FC236}">
                <a16:creationId xmlns:a16="http://schemas.microsoft.com/office/drawing/2014/main" id="{71F7017D-F19B-06A1-1CA5-C0A53DEC19D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2" name="Google Shape;4042;g8ca389419e_0_377:notes">
            <a:extLst>
              <a:ext uri="{FF2B5EF4-FFF2-40B4-BE49-F238E27FC236}">
                <a16:creationId xmlns:a16="http://schemas.microsoft.com/office/drawing/2014/main" id="{AE34EAAE-9140-9198-AAD7-5098AF1216D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598515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0">
          <a:extLst>
            <a:ext uri="{FF2B5EF4-FFF2-40B4-BE49-F238E27FC236}">
              <a16:creationId xmlns:a16="http://schemas.microsoft.com/office/drawing/2014/main" id="{1DE74658-B89C-E689-A075-05378A845850}"/>
            </a:ext>
          </a:extLst>
        </p:cNvPr>
        <p:cNvGrpSpPr/>
        <p:nvPr/>
      </p:nvGrpSpPr>
      <p:grpSpPr>
        <a:xfrm>
          <a:off x="0" y="0"/>
          <a:ext cx="0" cy="0"/>
          <a:chOff x="0" y="0"/>
          <a:chExt cx="0" cy="0"/>
        </a:xfrm>
      </p:grpSpPr>
      <p:sp>
        <p:nvSpPr>
          <p:cNvPr id="4041" name="Google Shape;4041;g8ca389419e_0_377:notes">
            <a:extLst>
              <a:ext uri="{FF2B5EF4-FFF2-40B4-BE49-F238E27FC236}">
                <a16:creationId xmlns:a16="http://schemas.microsoft.com/office/drawing/2014/main" id="{8552459E-0CFD-B5A8-70BA-4EF5EC96D273}"/>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2" name="Google Shape;4042;g8ca389419e_0_377:notes">
            <a:extLst>
              <a:ext uri="{FF2B5EF4-FFF2-40B4-BE49-F238E27FC236}">
                <a16:creationId xmlns:a16="http://schemas.microsoft.com/office/drawing/2014/main" id="{BBBAC995-A5C0-61C9-2812-DF54AEB5800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13608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0">
          <a:extLst>
            <a:ext uri="{FF2B5EF4-FFF2-40B4-BE49-F238E27FC236}">
              <a16:creationId xmlns:a16="http://schemas.microsoft.com/office/drawing/2014/main" id="{ED11F4A2-B609-7DDD-B32C-8D9B2A8B6203}"/>
            </a:ext>
          </a:extLst>
        </p:cNvPr>
        <p:cNvGrpSpPr/>
        <p:nvPr/>
      </p:nvGrpSpPr>
      <p:grpSpPr>
        <a:xfrm>
          <a:off x="0" y="0"/>
          <a:ext cx="0" cy="0"/>
          <a:chOff x="0" y="0"/>
          <a:chExt cx="0" cy="0"/>
        </a:xfrm>
      </p:grpSpPr>
      <p:sp>
        <p:nvSpPr>
          <p:cNvPr id="4041" name="Google Shape;4041;g8ca389419e_0_377:notes">
            <a:extLst>
              <a:ext uri="{FF2B5EF4-FFF2-40B4-BE49-F238E27FC236}">
                <a16:creationId xmlns:a16="http://schemas.microsoft.com/office/drawing/2014/main" id="{038F68E6-76DF-0180-D3EE-534013985AE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2" name="Google Shape;4042;g8ca389419e_0_377:notes">
            <a:extLst>
              <a:ext uri="{FF2B5EF4-FFF2-40B4-BE49-F238E27FC236}">
                <a16:creationId xmlns:a16="http://schemas.microsoft.com/office/drawing/2014/main" id="{A419C004-F4E6-844F-10E9-B29D57564BA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363165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0">
          <a:extLst>
            <a:ext uri="{FF2B5EF4-FFF2-40B4-BE49-F238E27FC236}">
              <a16:creationId xmlns:a16="http://schemas.microsoft.com/office/drawing/2014/main" id="{94D5C576-4E0A-EE07-9439-D22D87B09803}"/>
            </a:ext>
          </a:extLst>
        </p:cNvPr>
        <p:cNvGrpSpPr/>
        <p:nvPr/>
      </p:nvGrpSpPr>
      <p:grpSpPr>
        <a:xfrm>
          <a:off x="0" y="0"/>
          <a:ext cx="0" cy="0"/>
          <a:chOff x="0" y="0"/>
          <a:chExt cx="0" cy="0"/>
        </a:xfrm>
      </p:grpSpPr>
      <p:sp>
        <p:nvSpPr>
          <p:cNvPr id="4041" name="Google Shape;4041;g8ca389419e_0_377:notes">
            <a:extLst>
              <a:ext uri="{FF2B5EF4-FFF2-40B4-BE49-F238E27FC236}">
                <a16:creationId xmlns:a16="http://schemas.microsoft.com/office/drawing/2014/main" id="{84E7274F-40F9-68E2-EA8C-991569AEDF9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42" name="Google Shape;4042;g8ca389419e_0_377:notes">
            <a:extLst>
              <a:ext uri="{FF2B5EF4-FFF2-40B4-BE49-F238E27FC236}">
                <a16:creationId xmlns:a16="http://schemas.microsoft.com/office/drawing/2014/main" id="{68F4E800-619C-48C2-3079-22452A397E1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78090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40"/>
        <p:cNvGrpSpPr/>
        <p:nvPr/>
      </p:nvGrpSpPr>
      <p:grpSpPr>
        <a:xfrm>
          <a:off x="0" y="0"/>
          <a:ext cx="0" cy="0"/>
          <a:chOff x="0" y="0"/>
          <a:chExt cx="0" cy="0"/>
        </a:xfrm>
      </p:grpSpPr>
      <p:sp>
        <p:nvSpPr>
          <p:cNvPr id="141" name="Google Shape;141;p3"/>
          <p:cNvSpPr/>
          <p:nvPr/>
        </p:nvSpPr>
        <p:spPr>
          <a:xfrm>
            <a:off x="5525" y="-1225"/>
            <a:ext cx="9143969" cy="1903504"/>
          </a:xfrm>
          <a:custGeom>
            <a:avLst/>
            <a:gdLst/>
            <a:ahLst/>
            <a:cxnLst/>
            <a:rect l="l" t="t" r="r" b="b"/>
            <a:pathLst>
              <a:path w="44209" h="160735" extrusionOk="0">
                <a:moveTo>
                  <a:pt x="0" y="0"/>
                </a:moveTo>
                <a:lnTo>
                  <a:pt x="0" y="160734"/>
                </a:lnTo>
                <a:lnTo>
                  <a:pt x="44208" y="160734"/>
                </a:lnTo>
                <a:lnTo>
                  <a:pt x="44208"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3"/>
          <p:cNvSpPr/>
          <p:nvPr/>
        </p:nvSpPr>
        <p:spPr>
          <a:xfrm>
            <a:off x="3688662" y="1094850"/>
            <a:ext cx="1766371" cy="1766392"/>
          </a:xfrm>
          <a:custGeom>
            <a:avLst/>
            <a:gdLst/>
            <a:ahLst/>
            <a:cxnLst/>
            <a:rect l="l" t="t" r="r" b="b"/>
            <a:pathLst>
              <a:path w="83094" h="83095" extrusionOk="0">
                <a:moveTo>
                  <a:pt x="0" y="1"/>
                </a:moveTo>
                <a:lnTo>
                  <a:pt x="0" y="83094"/>
                </a:lnTo>
                <a:lnTo>
                  <a:pt x="83094" y="83094"/>
                </a:lnTo>
                <a:lnTo>
                  <a:pt x="83094"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3"/>
          <p:cNvSpPr/>
          <p:nvPr/>
        </p:nvSpPr>
        <p:spPr>
          <a:xfrm>
            <a:off x="3843622" y="1249820"/>
            <a:ext cx="1456430" cy="1456448"/>
          </a:xfrm>
          <a:custGeom>
            <a:avLst/>
            <a:gdLst/>
            <a:ahLst/>
            <a:cxnLst/>
            <a:rect l="l" t="t" r="r" b="b"/>
            <a:pathLst>
              <a:path w="83094" h="83095" extrusionOk="0">
                <a:moveTo>
                  <a:pt x="0" y="1"/>
                </a:moveTo>
                <a:lnTo>
                  <a:pt x="0" y="83094"/>
                </a:lnTo>
                <a:lnTo>
                  <a:pt x="83094" y="83094"/>
                </a:lnTo>
                <a:lnTo>
                  <a:pt x="83094"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3"/>
          <p:cNvSpPr/>
          <p:nvPr/>
        </p:nvSpPr>
        <p:spPr>
          <a:xfrm>
            <a:off x="8215301" y="4895571"/>
            <a:ext cx="83286" cy="83286"/>
          </a:xfrm>
          <a:custGeom>
            <a:avLst/>
            <a:gdLst/>
            <a:ahLst/>
            <a:cxnLst/>
            <a:rect l="l" t="t" r="r" b="b"/>
            <a:pathLst>
              <a:path w="2596" h="2596" extrusionOk="0">
                <a:moveTo>
                  <a:pt x="0" y="0"/>
                </a:moveTo>
                <a:lnTo>
                  <a:pt x="0" y="2596"/>
                </a:lnTo>
                <a:lnTo>
                  <a:pt x="2596" y="2596"/>
                </a:lnTo>
                <a:lnTo>
                  <a:pt x="2596"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3"/>
          <p:cNvSpPr/>
          <p:nvPr/>
        </p:nvSpPr>
        <p:spPr>
          <a:xfrm>
            <a:off x="8400930" y="4897849"/>
            <a:ext cx="600135" cy="81778"/>
          </a:xfrm>
          <a:custGeom>
            <a:avLst/>
            <a:gdLst/>
            <a:ahLst/>
            <a:cxnLst/>
            <a:rect l="l" t="t" r="r" b="b"/>
            <a:pathLst>
              <a:path w="18706" h="2549" extrusionOk="0">
                <a:moveTo>
                  <a:pt x="1917" y="1"/>
                </a:moveTo>
                <a:lnTo>
                  <a:pt x="1" y="1941"/>
                </a:lnTo>
                <a:lnTo>
                  <a:pt x="334" y="2275"/>
                </a:lnTo>
                <a:lnTo>
                  <a:pt x="1917" y="667"/>
                </a:lnTo>
                <a:lnTo>
                  <a:pt x="3775" y="2548"/>
                </a:lnTo>
                <a:lnTo>
                  <a:pt x="5644" y="667"/>
                </a:lnTo>
                <a:lnTo>
                  <a:pt x="7502" y="2548"/>
                </a:lnTo>
                <a:lnTo>
                  <a:pt x="9359" y="667"/>
                </a:lnTo>
                <a:lnTo>
                  <a:pt x="11216" y="2548"/>
                </a:lnTo>
                <a:lnTo>
                  <a:pt x="13074" y="667"/>
                </a:lnTo>
                <a:lnTo>
                  <a:pt x="14931" y="2548"/>
                </a:lnTo>
                <a:lnTo>
                  <a:pt x="16788" y="667"/>
                </a:lnTo>
                <a:lnTo>
                  <a:pt x="18372" y="2275"/>
                </a:lnTo>
                <a:lnTo>
                  <a:pt x="18705" y="1941"/>
                </a:lnTo>
                <a:lnTo>
                  <a:pt x="16788" y="1"/>
                </a:lnTo>
                <a:lnTo>
                  <a:pt x="14931" y="1882"/>
                </a:lnTo>
                <a:lnTo>
                  <a:pt x="13074" y="1"/>
                </a:lnTo>
                <a:lnTo>
                  <a:pt x="11216" y="1882"/>
                </a:lnTo>
                <a:lnTo>
                  <a:pt x="9359" y="1"/>
                </a:lnTo>
                <a:lnTo>
                  <a:pt x="7502" y="1882"/>
                </a:lnTo>
                <a:lnTo>
                  <a:pt x="5644" y="1"/>
                </a:lnTo>
                <a:lnTo>
                  <a:pt x="3775" y="1882"/>
                </a:lnTo>
                <a:lnTo>
                  <a:pt x="1917"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6" name="Google Shape;146;p3"/>
          <p:cNvGrpSpPr/>
          <p:nvPr/>
        </p:nvGrpSpPr>
        <p:grpSpPr>
          <a:xfrm>
            <a:off x="8846561" y="2203086"/>
            <a:ext cx="154517" cy="442886"/>
            <a:chOff x="8846561" y="2782361"/>
            <a:chExt cx="154517" cy="442886"/>
          </a:xfrm>
        </p:grpSpPr>
        <p:sp>
          <p:nvSpPr>
            <p:cNvPr id="147" name="Google Shape;147;p3"/>
            <p:cNvSpPr/>
            <p:nvPr/>
          </p:nvSpPr>
          <p:spPr>
            <a:xfrm>
              <a:off x="8846561" y="2782361"/>
              <a:ext cx="154517" cy="154132"/>
            </a:xfrm>
            <a:custGeom>
              <a:avLst/>
              <a:gdLst/>
              <a:ahLst/>
              <a:cxnLst/>
              <a:rect l="l" t="t" r="r" b="b"/>
              <a:pathLst>
                <a:path w="4823" h="4811" extrusionOk="0">
                  <a:moveTo>
                    <a:pt x="762" y="1"/>
                  </a:moveTo>
                  <a:lnTo>
                    <a:pt x="0" y="763"/>
                  </a:lnTo>
                  <a:lnTo>
                    <a:pt x="1643" y="2406"/>
                  </a:lnTo>
                  <a:lnTo>
                    <a:pt x="0" y="4049"/>
                  </a:lnTo>
                  <a:lnTo>
                    <a:pt x="762" y="4811"/>
                  </a:lnTo>
                  <a:lnTo>
                    <a:pt x="2417" y="3168"/>
                  </a:lnTo>
                  <a:lnTo>
                    <a:pt x="4060" y="4811"/>
                  </a:lnTo>
                  <a:lnTo>
                    <a:pt x="4822" y="4049"/>
                  </a:lnTo>
                  <a:lnTo>
                    <a:pt x="3179" y="2406"/>
                  </a:lnTo>
                  <a:lnTo>
                    <a:pt x="4822" y="763"/>
                  </a:lnTo>
                  <a:lnTo>
                    <a:pt x="4060" y="1"/>
                  </a:lnTo>
                  <a:lnTo>
                    <a:pt x="2417" y="1644"/>
                  </a:lnTo>
                  <a:lnTo>
                    <a:pt x="7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3"/>
            <p:cNvSpPr/>
            <p:nvPr/>
          </p:nvSpPr>
          <p:spPr>
            <a:xfrm>
              <a:off x="8846561" y="3070730"/>
              <a:ext cx="154517" cy="154517"/>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9" name="Google Shape;149;p3"/>
          <p:cNvGrpSpPr/>
          <p:nvPr/>
        </p:nvGrpSpPr>
        <p:grpSpPr>
          <a:xfrm>
            <a:off x="8814523" y="3721824"/>
            <a:ext cx="181204" cy="295450"/>
            <a:chOff x="8814523" y="4301099"/>
            <a:chExt cx="181204" cy="295450"/>
          </a:xfrm>
        </p:grpSpPr>
        <p:sp>
          <p:nvSpPr>
            <p:cNvPr id="150" name="Google Shape;150;p3"/>
            <p:cNvSpPr/>
            <p:nvPr/>
          </p:nvSpPr>
          <p:spPr>
            <a:xfrm>
              <a:off x="8814523" y="4429633"/>
              <a:ext cx="44660" cy="37996"/>
            </a:xfrm>
            <a:custGeom>
              <a:avLst/>
              <a:gdLst/>
              <a:ahLst/>
              <a:cxnLst/>
              <a:rect l="l" t="t" r="r" b="b"/>
              <a:pathLst>
                <a:path w="1394" h="1186" extrusionOk="0">
                  <a:moveTo>
                    <a:pt x="792" y="1"/>
                  </a:moveTo>
                  <a:cubicBezTo>
                    <a:pt x="647" y="1"/>
                    <a:pt x="500" y="54"/>
                    <a:pt x="381" y="173"/>
                  </a:cubicBezTo>
                  <a:cubicBezTo>
                    <a:pt x="0" y="554"/>
                    <a:pt x="274" y="1185"/>
                    <a:pt x="798" y="1185"/>
                  </a:cubicBezTo>
                  <a:cubicBezTo>
                    <a:pt x="1131" y="1185"/>
                    <a:pt x="1393" y="923"/>
                    <a:pt x="1393" y="602"/>
                  </a:cubicBezTo>
                  <a:cubicBezTo>
                    <a:pt x="1393" y="238"/>
                    <a:pt x="1097"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3"/>
            <p:cNvSpPr/>
            <p:nvPr/>
          </p:nvSpPr>
          <p:spPr>
            <a:xfrm>
              <a:off x="8951067" y="4429633"/>
              <a:ext cx="44660" cy="37996"/>
            </a:xfrm>
            <a:custGeom>
              <a:avLst/>
              <a:gdLst/>
              <a:ahLst/>
              <a:cxnLst/>
              <a:rect l="l" t="t" r="r" b="b"/>
              <a:pathLst>
                <a:path w="1394" h="1186" extrusionOk="0">
                  <a:moveTo>
                    <a:pt x="792" y="1"/>
                  </a:moveTo>
                  <a:cubicBezTo>
                    <a:pt x="647" y="1"/>
                    <a:pt x="500" y="54"/>
                    <a:pt x="381" y="173"/>
                  </a:cubicBezTo>
                  <a:cubicBezTo>
                    <a:pt x="0" y="554"/>
                    <a:pt x="262" y="1185"/>
                    <a:pt x="798" y="1185"/>
                  </a:cubicBezTo>
                  <a:cubicBezTo>
                    <a:pt x="1120" y="1185"/>
                    <a:pt x="1393" y="923"/>
                    <a:pt x="1393" y="602"/>
                  </a:cubicBezTo>
                  <a:cubicBezTo>
                    <a:pt x="1393" y="238"/>
                    <a:pt x="1098"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3"/>
            <p:cNvSpPr/>
            <p:nvPr/>
          </p:nvSpPr>
          <p:spPr>
            <a:xfrm>
              <a:off x="8814523" y="4301099"/>
              <a:ext cx="44660" cy="37964"/>
            </a:xfrm>
            <a:custGeom>
              <a:avLst/>
              <a:gdLst/>
              <a:ahLst/>
              <a:cxnLst/>
              <a:rect l="l" t="t" r="r" b="b"/>
              <a:pathLst>
                <a:path w="1394" h="1185" extrusionOk="0">
                  <a:moveTo>
                    <a:pt x="792" y="1"/>
                  </a:moveTo>
                  <a:cubicBezTo>
                    <a:pt x="647" y="1"/>
                    <a:pt x="500" y="54"/>
                    <a:pt x="381" y="173"/>
                  </a:cubicBezTo>
                  <a:cubicBezTo>
                    <a:pt x="0" y="554"/>
                    <a:pt x="274" y="1185"/>
                    <a:pt x="798" y="1185"/>
                  </a:cubicBezTo>
                  <a:cubicBezTo>
                    <a:pt x="1131" y="1185"/>
                    <a:pt x="1393" y="923"/>
                    <a:pt x="1393" y="601"/>
                  </a:cubicBezTo>
                  <a:cubicBezTo>
                    <a:pt x="1393" y="238"/>
                    <a:pt x="1097"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3"/>
            <p:cNvSpPr/>
            <p:nvPr/>
          </p:nvSpPr>
          <p:spPr>
            <a:xfrm>
              <a:off x="8951067" y="4301099"/>
              <a:ext cx="44660" cy="37964"/>
            </a:xfrm>
            <a:custGeom>
              <a:avLst/>
              <a:gdLst/>
              <a:ahLst/>
              <a:cxnLst/>
              <a:rect l="l" t="t" r="r" b="b"/>
              <a:pathLst>
                <a:path w="1394" h="1185" extrusionOk="0">
                  <a:moveTo>
                    <a:pt x="792" y="1"/>
                  </a:moveTo>
                  <a:cubicBezTo>
                    <a:pt x="647" y="1"/>
                    <a:pt x="500" y="54"/>
                    <a:pt x="381" y="173"/>
                  </a:cubicBezTo>
                  <a:cubicBezTo>
                    <a:pt x="0" y="554"/>
                    <a:pt x="262" y="1185"/>
                    <a:pt x="798" y="1185"/>
                  </a:cubicBezTo>
                  <a:cubicBezTo>
                    <a:pt x="1120" y="1185"/>
                    <a:pt x="1393" y="923"/>
                    <a:pt x="1393" y="601"/>
                  </a:cubicBezTo>
                  <a:cubicBezTo>
                    <a:pt x="1393" y="238"/>
                    <a:pt x="1098" y="1"/>
                    <a:pt x="79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3"/>
            <p:cNvSpPr/>
            <p:nvPr/>
          </p:nvSpPr>
          <p:spPr>
            <a:xfrm>
              <a:off x="8814523" y="4558328"/>
              <a:ext cx="44660" cy="38221"/>
            </a:xfrm>
            <a:custGeom>
              <a:avLst/>
              <a:gdLst/>
              <a:ahLst/>
              <a:cxnLst/>
              <a:rect l="l" t="t" r="r" b="b"/>
              <a:pathLst>
                <a:path w="1394" h="1193" extrusionOk="0">
                  <a:moveTo>
                    <a:pt x="799" y="0"/>
                  </a:moveTo>
                  <a:cubicBezTo>
                    <a:pt x="652" y="0"/>
                    <a:pt x="502" y="56"/>
                    <a:pt x="381" y="180"/>
                  </a:cubicBezTo>
                  <a:cubicBezTo>
                    <a:pt x="0" y="550"/>
                    <a:pt x="274" y="1193"/>
                    <a:pt x="798" y="1193"/>
                  </a:cubicBezTo>
                  <a:cubicBezTo>
                    <a:pt x="1131" y="1193"/>
                    <a:pt x="1393" y="919"/>
                    <a:pt x="1393" y="597"/>
                  </a:cubicBezTo>
                  <a:cubicBezTo>
                    <a:pt x="1393" y="237"/>
                    <a:pt x="1102" y="0"/>
                    <a:pt x="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3"/>
            <p:cNvSpPr/>
            <p:nvPr/>
          </p:nvSpPr>
          <p:spPr>
            <a:xfrm>
              <a:off x="8951067" y="4558328"/>
              <a:ext cx="44660" cy="38221"/>
            </a:xfrm>
            <a:custGeom>
              <a:avLst/>
              <a:gdLst/>
              <a:ahLst/>
              <a:cxnLst/>
              <a:rect l="l" t="t" r="r" b="b"/>
              <a:pathLst>
                <a:path w="1394" h="1193" extrusionOk="0">
                  <a:moveTo>
                    <a:pt x="799" y="0"/>
                  </a:moveTo>
                  <a:cubicBezTo>
                    <a:pt x="652" y="0"/>
                    <a:pt x="502" y="56"/>
                    <a:pt x="381" y="180"/>
                  </a:cubicBezTo>
                  <a:cubicBezTo>
                    <a:pt x="0" y="550"/>
                    <a:pt x="262" y="1193"/>
                    <a:pt x="798" y="1193"/>
                  </a:cubicBezTo>
                  <a:cubicBezTo>
                    <a:pt x="1120" y="1193"/>
                    <a:pt x="1393" y="919"/>
                    <a:pt x="1393" y="597"/>
                  </a:cubicBezTo>
                  <a:cubicBezTo>
                    <a:pt x="1393" y="237"/>
                    <a:pt x="1102" y="0"/>
                    <a:pt x="79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 name="Google Shape;156;p3"/>
          <p:cNvSpPr/>
          <p:nvPr/>
        </p:nvSpPr>
        <p:spPr>
          <a:xfrm>
            <a:off x="179910" y="2203063"/>
            <a:ext cx="152679" cy="152964"/>
          </a:xfrm>
          <a:custGeom>
            <a:avLst/>
            <a:gdLst/>
            <a:ahLst/>
            <a:cxnLst/>
            <a:rect l="l" t="t" r="r" b="b"/>
            <a:pathLst>
              <a:path w="5883" h="5894" extrusionOk="0">
                <a:moveTo>
                  <a:pt x="1" y="0"/>
                </a:moveTo>
                <a:lnTo>
                  <a:pt x="1" y="5894"/>
                </a:lnTo>
                <a:lnTo>
                  <a:pt x="5882" y="5894"/>
                </a:lnTo>
                <a:lnTo>
                  <a:pt x="5882"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 name="Google Shape;157;p3"/>
          <p:cNvGrpSpPr/>
          <p:nvPr/>
        </p:nvGrpSpPr>
        <p:grpSpPr>
          <a:xfrm>
            <a:off x="179005" y="2907021"/>
            <a:ext cx="154529" cy="443783"/>
            <a:chOff x="179009" y="2072968"/>
            <a:chExt cx="190870" cy="548151"/>
          </a:xfrm>
        </p:grpSpPr>
        <p:sp>
          <p:nvSpPr>
            <p:cNvPr id="158" name="Google Shape;158;p3"/>
            <p:cNvSpPr/>
            <p:nvPr/>
          </p:nvSpPr>
          <p:spPr>
            <a:xfrm>
              <a:off x="179009" y="2072968"/>
              <a:ext cx="190870" cy="190870"/>
            </a:xfrm>
            <a:custGeom>
              <a:avLst/>
              <a:gdLst/>
              <a:ahLst/>
              <a:cxnLst/>
              <a:rect l="l" t="t" r="r" b="b"/>
              <a:pathLst>
                <a:path w="5954" h="5954" extrusionOk="0">
                  <a:moveTo>
                    <a:pt x="941" y="1"/>
                  </a:moveTo>
                  <a:lnTo>
                    <a:pt x="0" y="953"/>
                  </a:lnTo>
                  <a:lnTo>
                    <a:pt x="2036" y="2977"/>
                  </a:lnTo>
                  <a:lnTo>
                    <a:pt x="0" y="5013"/>
                  </a:lnTo>
                  <a:lnTo>
                    <a:pt x="941" y="5954"/>
                  </a:lnTo>
                  <a:lnTo>
                    <a:pt x="2977" y="3930"/>
                  </a:lnTo>
                  <a:lnTo>
                    <a:pt x="5013" y="5954"/>
                  </a:lnTo>
                  <a:lnTo>
                    <a:pt x="5953" y="5013"/>
                  </a:lnTo>
                  <a:lnTo>
                    <a:pt x="3929" y="2977"/>
                  </a:lnTo>
                  <a:lnTo>
                    <a:pt x="5953" y="953"/>
                  </a:lnTo>
                  <a:lnTo>
                    <a:pt x="5013" y="1"/>
                  </a:lnTo>
                  <a:lnTo>
                    <a:pt x="2977" y="2037"/>
                  </a:lnTo>
                  <a:lnTo>
                    <a:pt x="94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3"/>
            <p:cNvSpPr/>
            <p:nvPr/>
          </p:nvSpPr>
          <p:spPr>
            <a:xfrm>
              <a:off x="179009" y="2429864"/>
              <a:ext cx="190870" cy="191255"/>
            </a:xfrm>
            <a:custGeom>
              <a:avLst/>
              <a:gdLst/>
              <a:ahLst/>
              <a:cxnLst/>
              <a:rect l="l" t="t" r="r" b="b"/>
              <a:pathLst>
                <a:path w="5954" h="5966" extrusionOk="0">
                  <a:moveTo>
                    <a:pt x="941" y="0"/>
                  </a:moveTo>
                  <a:lnTo>
                    <a:pt x="0" y="953"/>
                  </a:lnTo>
                  <a:lnTo>
                    <a:pt x="2036" y="2988"/>
                  </a:lnTo>
                  <a:lnTo>
                    <a:pt x="0" y="5013"/>
                  </a:lnTo>
                  <a:lnTo>
                    <a:pt x="941" y="5965"/>
                  </a:lnTo>
                  <a:lnTo>
                    <a:pt x="2977" y="3929"/>
                  </a:lnTo>
                  <a:lnTo>
                    <a:pt x="5013" y="5965"/>
                  </a:lnTo>
                  <a:lnTo>
                    <a:pt x="5953" y="5013"/>
                  </a:lnTo>
                  <a:lnTo>
                    <a:pt x="3929" y="2988"/>
                  </a:lnTo>
                  <a:lnTo>
                    <a:pt x="5953" y="953"/>
                  </a:lnTo>
                  <a:lnTo>
                    <a:pt x="5013" y="0"/>
                  </a:lnTo>
                  <a:lnTo>
                    <a:pt x="2977" y="2036"/>
                  </a:lnTo>
                  <a:lnTo>
                    <a:pt x="941"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 name="Google Shape;160;p3"/>
          <p:cNvGrpSpPr/>
          <p:nvPr/>
        </p:nvGrpSpPr>
        <p:grpSpPr>
          <a:xfrm>
            <a:off x="179000" y="4719815"/>
            <a:ext cx="279631" cy="259804"/>
            <a:chOff x="6672" y="3464315"/>
            <a:chExt cx="279631" cy="259804"/>
          </a:xfrm>
        </p:grpSpPr>
        <p:sp>
          <p:nvSpPr>
            <p:cNvPr id="161" name="Google Shape;161;p3"/>
            <p:cNvSpPr/>
            <p:nvPr/>
          </p:nvSpPr>
          <p:spPr>
            <a:xfrm>
              <a:off x="246938" y="3577534"/>
              <a:ext cx="39365" cy="33526"/>
            </a:xfrm>
            <a:custGeom>
              <a:avLst/>
              <a:gdLst/>
              <a:ahLst/>
              <a:cxnLst/>
              <a:rect l="l" t="t" r="r" b="b"/>
              <a:pathLst>
                <a:path w="1227" h="1045" extrusionOk="0">
                  <a:moveTo>
                    <a:pt x="526" y="1"/>
                  </a:moveTo>
                  <a:cubicBezTo>
                    <a:pt x="257" y="1"/>
                    <a:pt x="1" y="206"/>
                    <a:pt x="1" y="520"/>
                  </a:cubicBezTo>
                  <a:cubicBezTo>
                    <a:pt x="1" y="806"/>
                    <a:pt x="239" y="1044"/>
                    <a:pt x="524" y="1044"/>
                  </a:cubicBezTo>
                  <a:cubicBezTo>
                    <a:pt x="989" y="1044"/>
                    <a:pt x="1227" y="484"/>
                    <a:pt x="894" y="151"/>
                  </a:cubicBezTo>
                  <a:cubicBezTo>
                    <a:pt x="786" y="47"/>
                    <a:pt x="655" y="1"/>
                    <a:pt x="526"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3"/>
            <p:cNvSpPr/>
            <p:nvPr/>
          </p:nvSpPr>
          <p:spPr>
            <a:xfrm>
              <a:off x="126982" y="3577534"/>
              <a:ext cx="39012" cy="33526"/>
            </a:xfrm>
            <a:custGeom>
              <a:avLst/>
              <a:gdLst/>
              <a:ahLst/>
              <a:cxnLst/>
              <a:rect l="l" t="t" r="r" b="b"/>
              <a:pathLst>
                <a:path w="1216" h="1045" extrusionOk="0">
                  <a:moveTo>
                    <a:pt x="527" y="1"/>
                  </a:moveTo>
                  <a:cubicBezTo>
                    <a:pt x="257" y="1"/>
                    <a:pt x="1" y="206"/>
                    <a:pt x="1" y="520"/>
                  </a:cubicBezTo>
                  <a:cubicBezTo>
                    <a:pt x="1" y="806"/>
                    <a:pt x="227" y="1044"/>
                    <a:pt x="525" y="1044"/>
                  </a:cubicBezTo>
                  <a:cubicBezTo>
                    <a:pt x="989" y="1044"/>
                    <a:pt x="1215" y="484"/>
                    <a:pt x="894" y="151"/>
                  </a:cubicBezTo>
                  <a:cubicBezTo>
                    <a:pt x="786" y="47"/>
                    <a:pt x="655" y="1"/>
                    <a:pt x="5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3"/>
            <p:cNvSpPr/>
            <p:nvPr/>
          </p:nvSpPr>
          <p:spPr>
            <a:xfrm>
              <a:off x="6672" y="3577374"/>
              <a:ext cx="39365" cy="33687"/>
            </a:xfrm>
            <a:custGeom>
              <a:avLst/>
              <a:gdLst/>
              <a:ahLst/>
              <a:cxnLst/>
              <a:rect l="l" t="t" r="r" b="b"/>
              <a:pathLst>
                <a:path w="1227" h="1050"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3"/>
            <p:cNvSpPr/>
            <p:nvPr/>
          </p:nvSpPr>
          <p:spPr>
            <a:xfrm>
              <a:off x="246938" y="3464315"/>
              <a:ext cx="39365" cy="33655"/>
            </a:xfrm>
            <a:custGeom>
              <a:avLst/>
              <a:gdLst/>
              <a:ahLst/>
              <a:cxnLst/>
              <a:rect l="l" t="t" r="r" b="b"/>
              <a:pathLst>
                <a:path w="1227" h="1049" extrusionOk="0">
                  <a:moveTo>
                    <a:pt x="526" y="0"/>
                  </a:moveTo>
                  <a:cubicBezTo>
                    <a:pt x="257" y="0"/>
                    <a:pt x="1" y="211"/>
                    <a:pt x="1" y="525"/>
                  </a:cubicBezTo>
                  <a:cubicBezTo>
                    <a:pt x="1" y="811"/>
                    <a:pt x="239" y="1049"/>
                    <a:pt x="524" y="1049"/>
                  </a:cubicBezTo>
                  <a:cubicBezTo>
                    <a:pt x="989" y="1049"/>
                    <a:pt x="1227" y="489"/>
                    <a:pt x="894" y="156"/>
                  </a:cubicBezTo>
                  <a:cubicBezTo>
                    <a:pt x="786" y="48"/>
                    <a:pt x="654" y="0"/>
                    <a:pt x="52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3"/>
            <p:cNvSpPr/>
            <p:nvPr/>
          </p:nvSpPr>
          <p:spPr>
            <a:xfrm>
              <a:off x="126982" y="3464315"/>
              <a:ext cx="39012" cy="33655"/>
            </a:xfrm>
            <a:custGeom>
              <a:avLst/>
              <a:gdLst/>
              <a:ahLst/>
              <a:cxnLst/>
              <a:rect l="l" t="t" r="r" b="b"/>
              <a:pathLst>
                <a:path w="1216" h="1049" extrusionOk="0">
                  <a:moveTo>
                    <a:pt x="523" y="0"/>
                  </a:moveTo>
                  <a:cubicBezTo>
                    <a:pt x="257" y="0"/>
                    <a:pt x="1" y="211"/>
                    <a:pt x="1" y="525"/>
                  </a:cubicBezTo>
                  <a:cubicBezTo>
                    <a:pt x="1" y="811"/>
                    <a:pt x="227" y="1049"/>
                    <a:pt x="525" y="1049"/>
                  </a:cubicBezTo>
                  <a:cubicBezTo>
                    <a:pt x="989" y="1049"/>
                    <a:pt x="1215" y="489"/>
                    <a:pt x="882" y="156"/>
                  </a:cubicBezTo>
                  <a:cubicBezTo>
                    <a:pt x="778" y="48"/>
                    <a:pt x="649" y="0"/>
                    <a:pt x="52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3"/>
            <p:cNvSpPr/>
            <p:nvPr/>
          </p:nvSpPr>
          <p:spPr>
            <a:xfrm>
              <a:off x="6672" y="3464315"/>
              <a:ext cx="39365" cy="33655"/>
            </a:xfrm>
            <a:custGeom>
              <a:avLst/>
              <a:gdLst/>
              <a:ahLst/>
              <a:cxnLst/>
              <a:rect l="l" t="t" r="r" b="b"/>
              <a:pathLst>
                <a:path w="1227" h="1049"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3"/>
            <p:cNvSpPr/>
            <p:nvPr/>
          </p:nvSpPr>
          <p:spPr>
            <a:xfrm>
              <a:off x="246938" y="3690721"/>
              <a:ext cx="39365" cy="33398"/>
            </a:xfrm>
            <a:custGeom>
              <a:avLst/>
              <a:gdLst/>
              <a:ahLst/>
              <a:cxnLst/>
              <a:rect l="l" t="t" r="r" b="b"/>
              <a:pathLst>
                <a:path w="1227" h="1041" extrusionOk="0">
                  <a:moveTo>
                    <a:pt x="521" y="1"/>
                  </a:moveTo>
                  <a:cubicBezTo>
                    <a:pt x="254" y="1"/>
                    <a:pt x="1" y="208"/>
                    <a:pt x="1" y="528"/>
                  </a:cubicBezTo>
                  <a:cubicBezTo>
                    <a:pt x="1" y="814"/>
                    <a:pt x="239" y="1040"/>
                    <a:pt x="524" y="1040"/>
                  </a:cubicBezTo>
                  <a:cubicBezTo>
                    <a:pt x="989" y="1040"/>
                    <a:pt x="1227" y="481"/>
                    <a:pt x="894" y="159"/>
                  </a:cubicBezTo>
                  <a:cubicBezTo>
                    <a:pt x="784" y="50"/>
                    <a:pt x="651" y="1"/>
                    <a:pt x="5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3"/>
            <p:cNvSpPr/>
            <p:nvPr/>
          </p:nvSpPr>
          <p:spPr>
            <a:xfrm>
              <a:off x="126982" y="3690625"/>
              <a:ext cx="39012" cy="33494"/>
            </a:xfrm>
            <a:custGeom>
              <a:avLst/>
              <a:gdLst/>
              <a:ahLst/>
              <a:cxnLst/>
              <a:rect l="l" t="t" r="r" b="b"/>
              <a:pathLst>
                <a:path w="1216" h="1044" extrusionOk="0">
                  <a:moveTo>
                    <a:pt x="525" y="0"/>
                  </a:moveTo>
                  <a:cubicBezTo>
                    <a:pt x="259" y="0"/>
                    <a:pt x="1" y="208"/>
                    <a:pt x="1" y="531"/>
                  </a:cubicBezTo>
                  <a:cubicBezTo>
                    <a:pt x="1" y="817"/>
                    <a:pt x="227" y="1043"/>
                    <a:pt x="525" y="1043"/>
                  </a:cubicBezTo>
                  <a:cubicBezTo>
                    <a:pt x="989" y="1043"/>
                    <a:pt x="1215" y="484"/>
                    <a:pt x="882" y="150"/>
                  </a:cubicBezTo>
                  <a:cubicBezTo>
                    <a:pt x="779" y="47"/>
                    <a:pt x="651" y="0"/>
                    <a:pt x="52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3"/>
            <p:cNvSpPr/>
            <p:nvPr/>
          </p:nvSpPr>
          <p:spPr>
            <a:xfrm>
              <a:off x="6672" y="3690625"/>
              <a:ext cx="39365" cy="33494"/>
            </a:xfrm>
            <a:custGeom>
              <a:avLst/>
              <a:gdLst/>
              <a:ahLst/>
              <a:cxnLst/>
              <a:rect l="l" t="t" r="r" b="b"/>
              <a:pathLst>
                <a:path w="1227" h="1044" extrusionOk="0">
                  <a:moveTo>
                    <a:pt x="528" y="0"/>
                  </a:moveTo>
                  <a:cubicBezTo>
                    <a:pt x="258" y="0"/>
                    <a:pt x="1" y="208"/>
                    <a:pt x="1" y="531"/>
                  </a:cubicBezTo>
                  <a:cubicBezTo>
                    <a:pt x="1" y="817"/>
                    <a:pt x="239" y="1043"/>
                    <a:pt x="524" y="1043"/>
                  </a:cubicBezTo>
                  <a:cubicBezTo>
                    <a:pt x="989" y="1043"/>
                    <a:pt x="1227" y="484"/>
                    <a:pt x="893" y="150"/>
                  </a:cubicBezTo>
                  <a:cubicBezTo>
                    <a:pt x="786" y="47"/>
                    <a:pt x="656" y="0"/>
                    <a:pt x="52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0" name="Google Shape;170;p3"/>
          <p:cNvSpPr/>
          <p:nvPr/>
        </p:nvSpPr>
        <p:spPr>
          <a:xfrm>
            <a:off x="606990" y="4873780"/>
            <a:ext cx="106225" cy="105840"/>
          </a:xfrm>
          <a:custGeom>
            <a:avLst/>
            <a:gdLst/>
            <a:ahLst/>
            <a:cxnLst/>
            <a:rect l="l" t="t" r="r" b="b"/>
            <a:pathLst>
              <a:path w="3311" h="3299" extrusionOk="0">
                <a:moveTo>
                  <a:pt x="525" y="1"/>
                </a:moveTo>
                <a:lnTo>
                  <a:pt x="1" y="524"/>
                </a:lnTo>
                <a:lnTo>
                  <a:pt x="1132" y="1656"/>
                </a:lnTo>
                <a:lnTo>
                  <a:pt x="1" y="2775"/>
                </a:lnTo>
                <a:lnTo>
                  <a:pt x="525" y="3299"/>
                </a:lnTo>
                <a:lnTo>
                  <a:pt x="1656" y="2179"/>
                </a:lnTo>
                <a:lnTo>
                  <a:pt x="2775" y="3299"/>
                </a:lnTo>
                <a:lnTo>
                  <a:pt x="3311" y="2775"/>
                </a:lnTo>
                <a:lnTo>
                  <a:pt x="2180" y="1656"/>
                </a:lnTo>
                <a:lnTo>
                  <a:pt x="3311" y="524"/>
                </a:lnTo>
                <a:lnTo>
                  <a:pt x="2775" y="1"/>
                </a:lnTo>
                <a:lnTo>
                  <a:pt x="1656" y="1132"/>
                </a:lnTo>
                <a:lnTo>
                  <a:pt x="525"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txBox="1">
            <a:spLocks noGrp="1"/>
          </p:cNvSpPr>
          <p:nvPr>
            <p:ph type="title" hasCustomPrompt="1"/>
          </p:nvPr>
        </p:nvSpPr>
        <p:spPr>
          <a:xfrm>
            <a:off x="3525300" y="1249825"/>
            <a:ext cx="2093400" cy="14565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7200"/>
              <a:buNone/>
              <a:defRPr sz="6000">
                <a:solidFill>
                  <a:schemeClr val="lt2"/>
                </a:solidFill>
                <a:latin typeface="Libre Franklin Black"/>
                <a:ea typeface="Libre Franklin Black"/>
                <a:cs typeface="Libre Franklin Black"/>
                <a:sym typeface="Libre Franklin Black"/>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72" name="Google Shape;172;p3"/>
          <p:cNvSpPr txBox="1">
            <a:spLocks noGrp="1"/>
          </p:cNvSpPr>
          <p:nvPr>
            <p:ph type="subTitle" idx="1"/>
          </p:nvPr>
        </p:nvSpPr>
        <p:spPr>
          <a:xfrm>
            <a:off x="3218100" y="3657950"/>
            <a:ext cx="2707800" cy="6096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100"/>
              <a:buNone/>
              <a:defRPr sz="18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173" name="Google Shape;173;p3"/>
          <p:cNvSpPr txBox="1">
            <a:spLocks noGrp="1"/>
          </p:cNvSpPr>
          <p:nvPr>
            <p:ph type="title" idx="2"/>
          </p:nvPr>
        </p:nvSpPr>
        <p:spPr>
          <a:xfrm>
            <a:off x="2418150" y="2981762"/>
            <a:ext cx="4307700" cy="6762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000">
                <a:solidFill>
                  <a:schemeClr val="lt2"/>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582"/>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six columns 2">
  <p:cSld name="CUSTOM_13">
    <p:spTree>
      <p:nvGrpSpPr>
        <p:cNvPr id="1" name="Shape 1405"/>
        <p:cNvGrpSpPr/>
        <p:nvPr/>
      </p:nvGrpSpPr>
      <p:grpSpPr>
        <a:xfrm>
          <a:off x="0" y="0"/>
          <a:ext cx="0" cy="0"/>
          <a:chOff x="0" y="0"/>
          <a:chExt cx="0" cy="0"/>
        </a:xfrm>
      </p:grpSpPr>
      <p:sp>
        <p:nvSpPr>
          <p:cNvPr id="1406" name="Google Shape;1406;p32"/>
          <p:cNvSpPr txBox="1">
            <a:spLocks noGrp="1"/>
          </p:cNvSpPr>
          <p:nvPr>
            <p:ph type="subTitle" idx="1"/>
          </p:nvPr>
        </p:nvSpPr>
        <p:spPr>
          <a:xfrm>
            <a:off x="5077637" y="1843000"/>
            <a:ext cx="1418700" cy="45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None/>
              <a:defRPr sz="2000"/>
            </a:lvl1pPr>
            <a:lvl2pPr lvl="1" rtl="0">
              <a:spcBef>
                <a:spcPts val="1600"/>
              </a:spcBef>
              <a:spcAft>
                <a:spcPts val="0"/>
              </a:spcAft>
              <a:buSzPts val="2000"/>
              <a:buNone/>
              <a:defRPr/>
            </a:lvl2pPr>
            <a:lvl3pPr lvl="2" rtl="0">
              <a:spcBef>
                <a:spcPts val="1600"/>
              </a:spcBef>
              <a:spcAft>
                <a:spcPts val="0"/>
              </a:spcAft>
              <a:buSzPts val="2000"/>
              <a:buNone/>
              <a:defRPr/>
            </a:lvl3pPr>
            <a:lvl4pPr lvl="3" rtl="0">
              <a:spcBef>
                <a:spcPts val="1600"/>
              </a:spcBef>
              <a:spcAft>
                <a:spcPts val="0"/>
              </a:spcAft>
              <a:buSzPts val="2000"/>
              <a:buNone/>
              <a:defRPr/>
            </a:lvl4pPr>
            <a:lvl5pPr lvl="4" rtl="0">
              <a:spcBef>
                <a:spcPts val="1600"/>
              </a:spcBef>
              <a:spcAft>
                <a:spcPts val="0"/>
              </a:spcAft>
              <a:buSzPts val="2000"/>
              <a:buNone/>
              <a:defRPr/>
            </a:lvl5pPr>
            <a:lvl6pPr lvl="5" rtl="0">
              <a:spcBef>
                <a:spcPts val="1600"/>
              </a:spcBef>
              <a:spcAft>
                <a:spcPts val="0"/>
              </a:spcAft>
              <a:buSzPts val="2000"/>
              <a:buNone/>
              <a:defRPr/>
            </a:lvl6pPr>
            <a:lvl7pPr lvl="6" rtl="0">
              <a:spcBef>
                <a:spcPts val="1600"/>
              </a:spcBef>
              <a:spcAft>
                <a:spcPts val="0"/>
              </a:spcAft>
              <a:buSzPts val="2000"/>
              <a:buNone/>
              <a:defRPr/>
            </a:lvl7pPr>
            <a:lvl8pPr lvl="7" rtl="0">
              <a:spcBef>
                <a:spcPts val="1600"/>
              </a:spcBef>
              <a:spcAft>
                <a:spcPts val="0"/>
              </a:spcAft>
              <a:buSzPts val="2000"/>
              <a:buNone/>
              <a:defRPr/>
            </a:lvl8pPr>
            <a:lvl9pPr lvl="8" rtl="0">
              <a:spcBef>
                <a:spcPts val="1600"/>
              </a:spcBef>
              <a:spcAft>
                <a:spcPts val="1600"/>
              </a:spcAft>
              <a:buSzPts val="2000"/>
              <a:buNone/>
              <a:defRPr/>
            </a:lvl9pPr>
          </a:lstStyle>
          <a:p>
            <a:endParaRPr/>
          </a:p>
        </p:txBody>
      </p:sp>
      <p:sp>
        <p:nvSpPr>
          <p:cNvPr id="1407" name="Google Shape;1407;p32"/>
          <p:cNvSpPr txBox="1">
            <a:spLocks noGrp="1"/>
          </p:cNvSpPr>
          <p:nvPr>
            <p:ph type="subTitle" idx="2"/>
          </p:nvPr>
        </p:nvSpPr>
        <p:spPr>
          <a:xfrm>
            <a:off x="5077637" y="1506700"/>
            <a:ext cx="1418700" cy="34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Font typeface="Libre Franklin ExtraBold"/>
              <a:buNone/>
              <a:defRPr sz="2000">
                <a:latin typeface="Libre Franklin ExtraBold"/>
                <a:ea typeface="Libre Franklin ExtraBold"/>
                <a:cs typeface="Libre Franklin ExtraBold"/>
                <a:sym typeface="Libre Franklin ExtraBold"/>
              </a:defRPr>
            </a:lvl1pPr>
            <a:lvl2pPr lvl="1"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2pPr>
            <a:lvl3pPr lvl="2"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3pPr>
            <a:lvl4pPr lvl="3"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4pPr>
            <a:lvl5pPr lvl="4"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5pPr>
            <a:lvl6pPr lvl="5"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6pPr>
            <a:lvl7pPr lvl="6"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7pPr>
            <a:lvl8pPr lvl="7"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8pPr>
            <a:lvl9pPr lvl="8" rtl="0">
              <a:spcBef>
                <a:spcPts val="1600"/>
              </a:spcBef>
              <a:spcAft>
                <a:spcPts val="1600"/>
              </a:spcAft>
              <a:buSzPts val="2400"/>
              <a:buFont typeface="Libre Franklin ExtraBold"/>
              <a:buNone/>
              <a:defRPr sz="2400">
                <a:latin typeface="Libre Franklin ExtraBold"/>
                <a:ea typeface="Libre Franklin ExtraBold"/>
                <a:cs typeface="Libre Franklin ExtraBold"/>
                <a:sym typeface="Libre Franklin ExtraBold"/>
              </a:defRPr>
            </a:lvl9pPr>
          </a:lstStyle>
          <a:p>
            <a:endParaRPr/>
          </a:p>
        </p:txBody>
      </p:sp>
      <p:sp>
        <p:nvSpPr>
          <p:cNvPr id="1408" name="Google Shape;1408;p32"/>
          <p:cNvSpPr txBox="1">
            <a:spLocks noGrp="1"/>
          </p:cNvSpPr>
          <p:nvPr>
            <p:ph type="subTitle" idx="3"/>
          </p:nvPr>
        </p:nvSpPr>
        <p:spPr>
          <a:xfrm>
            <a:off x="2648138" y="1843000"/>
            <a:ext cx="1418700" cy="4554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2000"/>
              <a:buNone/>
              <a:defRPr sz="2000"/>
            </a:lvl1pPr>
            <a:lvl2pPr lvl="1" rtl="0">
              <a:spcBef>
                <a:spcPts val="0"/>
              </a:spcBef>
              <a:spcAft>
                <a:spcPts val="0"/>
              </a:spcAft>
              <a:buSzPts val="2000"/>
              <a:buNone/>
              <a:defRPr/>
            </a:lvl2pPr>
            <a:lvl3pPr lvl="2" rtl="0">
              <a:spcBef>
                <a:spcPts val="1600"/>
              </a:spcBef>
              <a:spcAft>
                <a:spcPts val="0"/>
              </a:spcAft>
              <a:buSzPts val="2000"/>
              <a:buNone/>
              <a:defRPr/>
            </a:lvl3pPr>
            <a:lvl4pPr lvl="3" rtl="0">
              <a:spcBef>
                <a:spcPts val="1600"/>
              </a:spcBef>
              <a:spcAft>
                <a:spcPts val="0"/>
              </a:spcAft>
              <a:buSzPts val="2000"/>
              <a:buNone/>
              <a:defRPr/>
            </a:lvl4pPr>
            <a:lvl5pPr lvl="4" rtl="0">
              <a:spcBef>
                <a:spcPts val="1600"/>
              </a:spcBef>
              <a:spcAft>
                <a:spcPts val="0"/>
              </a:spcAft>
              <a:buSzPts val="2000"/>
              <a:buNone/>
              <a:defRPr/>
            </a:lvl5pPr>
            <a:lvl6pPr lvl="5" rtl="0">
              <a:spcBef>
                <a:spcPts val="1600"/>
              </a:spcBef>
              <a:spcAft>
                <a:spcPts val="0"/>
              </a:spcAft>
              <a:buSzPts val="2000"/>
              <a:buNone/>
              <a:defRPr/>
            </a:lvl6pPr>
            <a:lvl7pPr lvl="6" rtl="0">
              <a:spcBef>
                <a:spcPts val="1600"/>
              </a:spcBef>
              <a:spcAft>
                <a:spcPts val="0"/>
              </a:spcAft>
              <a:buSzPts val="2000"/>
              <a:buNone/>
              <a:defRPr/>
            </a:lvl7pPr>
            <a:lvl8pPr lvl="7" rtl="0">
              <a:spcBef>
                <a:spcPts val="1600"/>
              </a:spcBef>
              <a:spcAft>
                <a:spcPts val="0"/>
              </a:spcAft>
              <a:buSzPts val="2000"/>
              <a:buNone/>
              <a:defRPr/>
            </a:lvl8pPr>
            <a:lvl9pPr lvl="8" rtl="0">
              <a:spcBef>
                <a:spcPts val="1600"/>
              </a:spcBef>
              <a:spcAft>
                <a:spcPts val="1600"/>
              </a:spcAft>
              <a:buSzPts val="2000"/>
              <a:buNone/>
              <a:defRPr/>
            </a:lvl9pPr>
          </a:lstStyle>
          <a:p>
            <a:endParaRPr/>
          </a:p>
        </p:txBody>
      </p:sp>
      <p:sp>
        <p:nvSpPr>
          <p:cNvPr id="1409" name="Google Shape;1409;p32"/>
          <p:cNvSpPr txBox="1">
            <a:spLocks noGrp="1"/>
          </p:cNvSpPr>
          <p:nvPr>
            <p:ph type="subTitle" idx="4"/>
          </p:nvPr>
        </p:nvSpPr>
        <p:spPr>
          <a:xfrm>
            <a:off x="2648138" y="1506700"/>
            <a:ext cx="1418700" cy="345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Font typeface="Libre Franklin ExtraBold"/>
              <a:buNone/>
              <a:defRPr sz="2000">
                <a:latin typeface="Libre Franklin ExtraBold"/>
                <a:ea typeface="Libre Franklin ExtraBold"/>
                <a:cs typeface="Libre Franklin ExtraBold"/>
                <a:sym typeface="Libre Franklin ExtraBold"/>
              </a:defRPr>
            </a:lvl1pPr>
            <a:lvl2pPr lvl="1"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2pPr>
            <a:lvl3pPr lvl="2"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3pPr>
            <a:lvl4pPr lvl="3"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4pPr>
            <a:lvl5pPr lvl="4"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5pPr>
            <a:lvl6pPr lvl="5"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6pPr>
            <a:lvl7pPr lvl="6"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7pPr>
            <a:lvl8pPr lvl="7"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8pPr>
            <a:lvl9pPr lvl="8" rtl="0">
              <a:spcBef>
                <a:spcPts val="1600"/>
              </a:spcBef>
              <a:spcAft>
                <a:spcPts val="1600"/>
              </a:spcAft>
              <a:buSzPts val="2400"/>
              <a:buFont typeface="Libre Franklin ExtraBold"/>
              <a:buNone/>
              <a:defRPr sz="2400">
                <a:latin typeface="Libre Franklin ExtraBold"/>
                <a:ea typeface="Libre Franklin ExtraBold"/>
                <a:cs typeface="Libre Franklin ExtraBold"/>
                <a:sym typeface="Libre Franklin ExtraBold"/>
              </a:defRPr>
            </a:lvl9pPr>
          </a:lstStyle>
          <a:p>
            <a:endParaRPr/>
          </a:p>
        </p:txBody>
      </p:sp>
      <p:sp>
        <p:nvSpPr>
          <p:cNvPr id="1410" name="Google Shape;1410;p32"/>
          <p:cNvSpPr txBox="1">
            <a:spLocks noGrp="1"/>
          </p:cNvSpPr>
          <p:nvPr>
            <p:ph type="subTitle" idx="5"/>
          </p:nvPr>
        </p:nvSpPr>
        <p:spPr>
          <a:xfrm>
            <a:off x="5077637" y="2823050"/>
            <a:ext cx="1418700" cy="45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None/>
              <a:defRPr sz="2000"/>
            </a:lvl1pPr>
            <a:lvl2pPr lvl="1" rtl="0">
              <a:spcBef>
                <a:spcPts val="1600"/>
              </a:spcBef>
              <a:spcAft>
                <a:spcPts val="0"/>
              </a:spcAft>
              <a:buSzPts val="2000"/>
              <a:buNone/>
              <a:defRPr/>
            </a:lvl2pPr>
            <a:lvl3pPr lvl="2" rtl="0">
              <a:spcBef>
                <a:spcPts val="1600"/>
              </a:spcBef>
              <a:spcAft>
                <a:spcPts val="0"/>
              </a:spcAft>
              <a:buSzPts val="2000"/>
              <a:buNone/>
              <a:defRPr/>
            </a:lvl3pPr>
            <a:lvl4pPr lvl="3" rtl="0">
              <a:spcBef>
                <a:spcPts val="1600"/>
              </a:spcBef>
              <a:spcAft>
                <a:spcPts val="0"/>
              </a:spcAft>
              <a:buSzPts val="2000"/>
              <a:buNone/>
              <a:defRPr/>
            </a:lvl4pPr>
            <a:lvl5pPr lvl="4" rtl="0">
              <a:spcBef>
                <a:spcPts val="1600"/>
              </a:spcBef>
              <a:spcAft>
                <a:spcPts val="0"/>
              </a:spcAft>
              <a:buSzPts val="2000"/>
              <a:buNone/>
              <a:defRPr/>
            </a:lvl5pPr>
            <a:lvl6pPr lvl="5" rtl="0">
              <a:spcBef>
                <a:spcPts val="1600"/>
              </a:spcBef>
              <a:spcAft>
                <a:spcPts val="0"/>
              </a:spcAft>
              <a:buSzPts val="2000"/>
              <a:buNone/>
              <a:defRPr/>
            </a:lvl6pPr>
            <a:lvl7pPr lvl="6" rtl="0">
              <a:spcBef>
                <a:spcPts val="1600"/>
              </a:spcBef>
              <a:spcAft>
                <a:spcPts val="0"/>
              </a:spcAft>
              <a:buSzPts val="2000"/>
              <a:buNone/>
              <a:defRPr/>
            </a:lvl7pPr>
            <a:lvl8pPr lvl="7" rtl="0">
              <a:spcBef>
                <a:spcPts val="1600"/>
              </a:spcBef>
              <a:spcAft>
                <a:spcPts val="0"/>
              </a:spcAft>
              <a:buSzPts val="2000"/>
              <a:buNone/>
              <a:defRPr/>
            </a:lvl8pPr>
            <a:lvl9pPr lvl="8" rtl="0">
              <a:spcBef>
                <a:spcPts val="1600"/>
              </a:spcBef>
              <a:spcAft>
                <a:spcPts val="1600"/>
              </a:spcAft>
              <a:buSzPts val="2000"/>
              <a:buNone/>
              <a:defRPr/>
            </a:lvl9pPr>
          </a:lstStyle>
          <a:p>
            <a:endParaRPr/>
          </a:p>
        </p:txBody>
      </p:sp>
      <p:sp>
        <p:nvSpPr>
          <p:cNvPr id="1411" name="Google Shape;1411;p32"/>
          <p:cNvSpPr txBox="1">
            <a:spLocks noGrp="1"/>
          </p:cNvSpPr>
          <p:nvPr>
            <p:ph type="subTitle" idx="6"/>
          </p:nvPr>
        </p:nvSpPr>
        <p:spPr>
          <a:xfrm>
            <a:off x="5077637" y="2486750"/>
            <a:ext cx="1418700" cy="34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Font typeface="Libre Franklin ExtraBold"/>
              <a:buNone/>
              <a:defRPr sz="2000">
                <a:latin typeface="Libre Franklin ExtraBold"/>
                <a:ea typeface="Libre Franklin ExtraBold"/>
                <a:cs typeface="Libre Franklin ExtraBold"/>
                <a:sym typeface="Libre Franklin ExtraBold"/>
              </a:defRPr>
            </a:lvl1pPr>
            <a:lvl2pPr lvl="1"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2pPr>
            <a:lvl3pPr lvl="2"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3pPr>
            <a:lvl4pPr lvl="3"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4pPr>
            <a:lvl5pPr lvl="4"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5pPr>
            <a:lvl6pPr lvl="5"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6pPr>
            <a:lvl7pPr lvl="6"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7pPr>
            <a:lvl8pPr lvl="7"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8pPr>
            <a:lvl9pPr lvl="8" rtl="0">
              <a:spcBef>
                <a:spcPts val="1600"/>
              </a:spcBef>
              <a:spcAft>
                <a:spcPts val="1600"/>
              </a:spcAft>
              <a:buSzPts val="2400"/>
              <a:buFont typeface="Libre Franklin ExtraBold"/>
              <a:buNone/>
              <a:defRPr sz="2400">
                <a:latin typeface="Libre Franklin ExtraBold"/>
                <a:ea typeface="Libre Franklin ExtraBold"/>
                <a:cs typeface="Libre Franklin ExtraBold"/>
                <a:sym typeface="Libre Franklin ExtraBold"/>
              </a:defRPr>
            </a:lvl9pPr>
          </a:lstStyle>
          <a:p>
            <a:endParaRPr/>
          </a:p>
        </p:txBody>
      </p:sp>
      <p:sp>
        <p:nvSpPr>
          <p:cNvPr id="1412" name="Google Shape;1412;p32"/>
          <p:cNvSpPr txBox="1">
            <a:spLocks noGrp="1"/>
          </p:cNvSpPr>
          <p:nvPr>
            <p:ph type="subTitle" idx="7"/>
          </p:nvPr>
        </p:nvSpPr>
        <p:spPr>
          <a:xfrm>
            <a:off x="2648138" y="2823050"/>
            <a:ext cx="1418700" cy="455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000"/>
              <a:buNone/>
              <a:defRPr sz="2000"/>
            </a:lvl1pPr>
            <a:lvl2pPr lvl="1" rtl="0">
              <a:spcBef>
                <a:spcPts val="1600"/>
              </a:spcBef>
              <a:spcAft>
                <a:spcPts val="0"/>
              </a:spcAft>
              <a:buSzPts val="2000"/>
              <a:buNone/>
              <a:defRPr/>
            </a:lvl2pPr>
            <a:lvl3pPr lvl="2" rtl="0">
              <a:spcBef>
                <a:spcPts val="1600"/>
              </a:spcBef>
              <a:spcAft>
                <a:spcPts val="0"/>
              </a:spcAft>
              <a:buSzPts val="2000"/>
              <a:buNone/>
              <a:defRPr/>
            </a:lvl3pPr>
            <a:lvl4pPr lvl="3" rtl="0">
              <a:spcBef>
                <a:spcPts val="1600"/>
              </a:spcBef>
              <a:spcAft>
                <a:spcPts val="0"/>
              </a:spcAft>
              <a:buSzPts val="2000"/>
              <a:buNone/>
              <a:defRPr/>
            </a:lvl4pPr>
            <a:lvl5pPr lvl="4" rtl="0">
              <a:spcBef>
                <a:spcPts val="1600"/>
              </a:spcBef>
              <a:spcAft>
                <a:spcPts val="0"/>
              </a:spcAft>
              <a:buSzPts val="2000"/>
              <a:buNone/>
              <a:defRPr/>
            </a:lvl5pPr>
            <a:lvl6pPr lvl="5" rtl="0">
              <a:spcBef>
                <a:spcPts val="1600"/>
              </a:spcBef>
              <a:spcAft>
                <a:spcPts val="0"/>
              </a:spcAft>
              <a:buSzPts val="2000"/>
              <a:buNone/>
              <a:defRPr/>
            </a:lvl6pPr>
            <a:lvl7pPr lvl="6" rtl="0">
              <a:spcBef>
                <a:spcPts val="1600"/>
              </a:spcBef>
              <a:spcAft>
                <a:spcPts val="0"/>
              </a:spcAft>
              <a:buSzPts val="2000"/>
              <a:buNone/>
              <a:defRPr/>
            </a:lvl7pPr>
            <a:lvl8pPr lvl="7" rtl="0">
              <a:spcBef>
                <a:spcPts val="1600"/>
              </a:spcBef>
              <a:spcAft>
                <a:spcPts val="0"/>
              </a:spcAft>
              <a:buSzPts val="2000"/>
              <a:buNone/>
              <a:defRPr/>
            </a:lvl8pPr>
            <a:lvl9pPr lvl="8" rtl="0">
              <a:spcBef>
                <a:spcPts val="1600"/>
              </a:spcBef>
              <a:spcAft>
                <a:spcPts val="1600"/>
              </a:spcAft>
              <a:buSzPts val="2000"/>
              <a:buNone/>
              <a:defRPr/>
            </a:lvl9pPr>
          </a:lstStyle>
          <a:p>
            <a:endParaRPr/>
          </a:p>
        </p:txBody>
      </p:sp>
      <p:sp>
        <p:nvSpPr>
          <p:cNvPr id="1413" name="Google Shape;1413;p32"/>
          <p:cNvSpPr txBox="1">
            <a:spLocks noGrp="1"/>
          </p:cNvSpPr>
          <p:nvPr>
            <p:ph type="subTitle" idx="8"/>
          </p:nvPr>
        </p:nvSpPr>
        <p:spPr>
          <a:xfrm>
            <a:off x="2648138" y="2486750"/>
            <a:ext cx="1418700" cy="345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Font typeface="Libre Franklin ExtraBold"/>
              <a:buNone/>
              <a:defRPr sz="2000">
                <a:latin typeface="Libre Franklin ExtraBold"/>
                <a:ea typeface="Libre Franklin ExtraBold"/>
                <a:cs typeface="Libre Franklin ExtraBold"/>
                <a:sym typeface="Libre Franklin ExtraBold"/>
              </a:defRPr>
            </a:lvl1pPr>
            <a:lvl2pPr lvl="1"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2pPr>
            <a:lvl3pPr lvl="2"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3pPr>
            <a:lvl4pPr lvl="3"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4pPr>
            <a:lvl5pPr lvl="4"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5pPr>
            <a:lvl6pPr lvl="5"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6pPr>
            <a:lvl7pPr lvl="6"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7pPr>
            <a:lvl8pPr lvl="7"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8pPr>
            <a:lvl9pPr lvl="8" rtl="0">
              <a:spcBef>
                <a:spcPts val="1600"/>
              </a:spcBef>
              <a:spcAft>
                <a:spcPts val="1600"/>
              </a:spcAft>
              <a:buSzPts val="2400"/>
              <a:buFont typeface="Libre Franklin ExtraBold"/>
              <a:buNone/>
              <a:defRPr sz="2400">
                <a:latin typeface="Libre Franklin ExtraBold"/>
                <a:ea typeface="Libre Franklin ExtraBold"/>
                <a:cs typeface="Libre Franklin ExtraBold"/>
                <a:sym typeface="Libre Franklin ExtraBold"/>
              </a:defRPr>
            </a:lvl9pPr>
          </a:lstStyle>
          <a:p>
            <a:endParaRPr/>
          </a:p>
        </p:txBody>
      </p:sp>
      <p:sp>
        <p:nvSpPr>
          <p:cNvPr id="1414" name="Google Shape;1414;p32"/>
          <p:cNvSpPr txBox="1">
            <a:spLocks noGrp="1"/>
          </p:cNvSpPr>
          <p:nvPr>
            <p:ph type="subTitle" idx="9"/>
          </p:nvPr>
        </p:nvSpPr>
        <p:spPr>
          <a:xfrm>
            <a:off x="5077637" y="3803100"/>
            <a:ext cx="1418700" cy="4554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000"/>
              <a:buNone/>
              <a:defRPr sz="2000"/>
            </a:lvl1pPr>
            <a:lvl2pPr lvl="1" rtl="0">
              <a:spcBef>
                <a:spcPts val="1600"/>
              </a:spcBef>
              <a:spcAft>
                <a:spcPts val="0"/>
              </a:spcAft>
              <a:buSzPts val="2000"/>
              <a:buNone/>
              <a:defRPr/>
            </a:lvl2pPr>
            <a:lvl3pPr lvl="2" rtl="0">
              <a:spcBef>
                <a:spcPts val="1600"/>
              </a:spcBef>
              <a:spcAft>
                <a:spcPts val="0"/>
              </a:spcAft>
              <a:buSzPts val="2000"/>
              <a:buNone/>
              <a:defRPr/>
            </a:lvl3pPr>
            <a:lvl4pPr lvl="3" rtl="0">
              <a:spcBef>
                <a:spcPts val="1600"/>
              </a:spcBef>
              <a:spcAft>
                <a:spcPts val="0"/>
              </a:spcAft>
              <a:buSzPts val="2000"/>
              <a:buNone/>
              <a:defRPr/>
            </a:lvl4pPr>
            <a:lvl5pPr lvl="4" rtl="0">
              <a:spcBef>
                <a:spcPts val="1600"/>
              </a:spcBef>
              <a:spcAft>
                <a:spcPts val="0"/>
              </a:spcAft>
              <a:buSzPts val="2000"/>
              <a:buNone/>
              <a:defRPr/>
            </a:lvl5pPr>
            <a:lvl6pPr lvl="5" rtl="0">
              <a:spcBef>
                <a:spcPts val="1600"/>
              </a:spcBef>
              <a:spcAft>
                <a:spcPts val="0"/>
              </a:spcAft>
              <a:buSzPts val="2000"/>
              <a:buNone/>
              <a:defRPr/>
            </a:lvl6pPr>
            <a:lvl7pPr lvl="6" rtl="0">
              <a:spcBef>
                <a:spcPts val="1600"/>
              </a:spcBef>
              <a:spcAft>
                <a:spcPts val="0"/>
              </a:spcAft>
              <a:buSzPts val="2000"/>
              <a:buNone/>
              <a:defRPr/>
            </a:lvl7pPr>
            <a:lvl8pPr lvl="7" rtl="0">
              <a:spcBef>
                <a:spcPts val="1600"/>
              </a:spcBef>
              <a:spcAft>
                <a:spcPts val="0"/>
              </a:spcAft>
              <a:buSzPts val="2000"/>
              <a:buNone/>
              <a:defRPr/>
            </a:lvl8pPr>
            <a:lvl9pPr lvl="8" rtl="0">
              <a:spcBef>
                <a:spcPts val="1600"/>
              </a:spcBef>
              <a:spcAft>
                <a:spcPts val="1600"/>
              </a:spcAft>
              <a:buSzPts val="2000"/>
              <a:buNone/>
              <a:defRPr/>
            </a:lvl9pPr>
          </a:lstStyle>
          <a:p>
            <a:endParaRPr/>
          </a:p>
        </p:txBody>
      </p:sp>
      <p:sp>
        <p:nvSpPr>
          <p:cNvPr id="1415" name="Google Shape;1415;p32"/>
          <p:cNvSpPr txBox="1">
            <a:spLocks noGrp="1"/>
          </p:cNvSpPr>
          <p:nvPr>
            <p:ph type="subTitle" idx="13"/>
          </p:nvPr>
        </p:nvSpPr>
        <p:spPr>
          <a:xfrm>
            <a:off x="5077637" y="3466800"/>
            <a:ext cx="1418700" cy="3456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400"/>
              <a:buFont typeface="Libre Franklin ExtraBold"/>
              <a:buNone/>
              <a:defRPr sz="2000">
                <a:latin typeface="Libre Franklin ExtraBold"/>
                <a:ea typeface="Libre Franklin ExtraBold"/>
                <a:cs typeface="Libre Franklin ExtraBold"/>
                <a:sym typeface="Libre Franklin ExtraBold"/>
              </a:defRPr>
            </a:lvl1pPr>
            <a:lvl2pPr lvl="1"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2pPr>
            <a:lvl3pPr lvl="2"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3pPr>
            <a:lvl4pPr lvl="3"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4pPr>
            <a:lvl5pPr lvl="4"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5pPr>
            <a:lvl6pPr lvl="5"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6pPr>
            <a:lvl7pPr lvl="6"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7pPr>
            <a:lvl8pPr lvl="7"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8pPr>
            <a:lvl9pPr lvl="8" rtl="0">
              <a:spcBef>
                <a:spcPts val="1600"/>
              </a:spcBef>
              <a:spcAft>
                <a:spcPts val="1600"/>
              </a:spcAft>
              <a:buSzPts val="2400"/>
              <a:buFont typeface="Libre Franklin ExtraBold"/>
              <a:buNone/>
              <a:defRPr sz="2400">
                <a:latin typeface="Libre Franklin ExtraBold"/>
                <a:ea typeface="Libre Franklin ExtraBold"/>
                <a:cs typeface="Libre Franklin ExtraBold"/>
                <a:sym typeface="Libre Franklin ExtraBold"/>
              </a:defRPr>
            </a:lvl9pPr>
          </a:lstStyle>
          <a:p>
            <a:endParaRPr/>
          </a:p>
        </p:txBody>
      </p:sp>
      <p:sp>
        <p:nvSpPr>
          <p:cNvPr id="1416" name="Google Shape;1416;p32"/>
          <p:cNvSpPr txBox="1">
            <a:spLocks noGrp="1"/>
          </p:cNvSpPr>
          <p:nvPr>
            <p:ph type="subTitle" idx="14"/>
          </p:nvPr>
        </p:nvSpPr>
        <p:spPr>
          <a:xfrm>
            <a:off x="2648162" y="3803100"/>
            <a:ext cx="1418700" cy="455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000"/>
              <a:buNone/>
              <a:defRPr sz="2000"/>
            </a:lvl1pPr>
            <a:lvl2pPr lvl="1" rtl="0">
              <a:spcBef>
                <a:spcPts val="1600"/>
              </a:spcBef>
              <a:spcAft>
                <a:spcPts val="0"/>
              </a:spcAft>
              <a:buSzPts val="2000"/>
              <a:buNone/>
              <a:defRPr/>
            </a:lvl2pPr>
            <a:lvl3pPr lvl="2" rtl="0">
              <a:spcBef>
                <a:spcPts val="1600"/>
              </a:spcBef>
              <a:spcAft>
                <a:spcPts val="0"/>
              </a:spcAft>
              <a:buSzPts val="2000"/>
              <a:buNone/>
              <a:defRPr/>
            </a:lvl3pPr>
            <a:lvl4pPr lvl="3" rtl="0">
              <a:spcBef>
                <a:spcPts val="1600"/>
              </a:spcBef>
              <a:spcAft>
                <a:spcPts val="0"/>
              </a:spcAft>
              <a:buSzPts val="2000"/>
              <a:buNone/>
              <a:defRPr/>
            </a:lvl4pPr>
            <a:lvl5pPr lvl="4" rtl="0">
              <a:spcBef>
                <a:spcPts val="1600"/>
              </a:spcBef>
              <a:spcAft>
                <a:spcPts val="0"/>
              </a:spcAft>
              <a:buSzPts val="2000"/>
              <a:buNone/>
              <a:defRPr/>
            </a:lvl5pPr>
            <a:lvl6pPr lvl="5" rtl="0">
              <a:spcBef>
                <a:spcPts val="1600"/>
              </a:spcBef>
              <a:spcAft>
                <a:spcPts val="0"/>
              </a:spcAft>
              <a:buSzPts val="2000"/>
              <a:buNone/>
              <a:defRPr/>
            </a:lvl6pPr>
            <a:lvl7pPr lvl="6" rtl="0">
              <a:spcBef>
                <a:spcPts val="1600"/>
              </a:spcBef>
              <a:spcAft>
                <a:spcPts val="0"/>
              </a:spcAft>
              <a:buSzPts val="2000"/>
              <a:buNone/>
              <a:defRPr/>
            </a:lvl7pPr>
            <a:lvl8pPr lvl="7" rtl="0">
              <a:spcBef>
                <a:spcPts val="1600"/>
              </a:spcBef>
              <a:spcAft>
                <a:spcPts val="0"/>
              </a:spcAft>
              <a:buSzPts val="2000"/>
              <a:buNone/>
              <a:defRPr/>
            </a:lvl8pPr>
            <a:lvl9pPr lvl="8" rtl="0">
              <a:spcBef>
                <a:spcPts val="1600"/>
              </a:spcBef>
              <a:spcAft>
                <a:spcPts val="1600"/>
              </a:spcAft>
              <a:buSzPts val="2000"/>
              <a:buNone/>
              <a:defRPr/>
            </a:lvl9pPr>
          </a:lstStyle>
          <a:p>
            <a:endParaRPr/>
          </a:p>
        </p:txBody>
      </p:sp>
      <p:sp>
        <p:nvSpPr>
          <p:cNvPr id="1417" name="Google Shape;1417;p32"/>
          <p:cNvSpPr txBox="1">
            <a:spLocks noGrp="1"/>
          </p:cNvSpPr>
          <p:nvPr>
            <p:ph type="subTitle" idx="15"/>
          </p:nvPr>
        </p:nvSpPr>
        <p:spPr>
          <a:xfrm>
            <a:off x="2648162" y="3466800"/>
            <a:ext cx="1418700" cy="3456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Font typeface="Libre Franklin ExtraBold"/>
              <a:buNone/>
              <a:defRPr sz="2000">
                <a:latin typeface="Libre Franklin ExtraBold"/>
                <a:ea typeface="Libre Franklin ExtraBold"/>
                <a:cs typeface="Libre Franklin ExtraBold"/>
                <a:sym typeface="Libre Franklin ExtraBold"/>
              </a:defRPr>
            </a:lvl1pPr>
            <a:lvl2pPr lvl="1"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2pPr>
            <a:lvl3pPr lvl="2"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3pPr>
            <a:lvl4pPr lvl="3"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4pPr>
            <a:lvl5pPr lvl="4"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5pPr>
            <a:lvl6pPr lvl="5"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6pPr>
            <a:lvl7pPr lvl="6"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7pPr>
            <a:lvl8pPr lvl="7"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8pPr>
            <a:lvl9pPr lvl="8" rtl="0">
              <a:spcBef>
                <a:spcPts val="1600"/>
              </a:spcBef>
              <a:spcAft>
                <a:spcPts val="1600"/>
              </a:spcAft>
              <a:buSzPts val="2400"/>
              <a:buFont typeface="Libre Franklin ExtraBold"/>
              <a:buNone/>
              <a:defRPr sz="2400">
                <a:latin typeface="Libre Franklin ExtraBold"/>
                <a:ea typeface="Libre Franklin ExtraBold"/>
                <a:cs typeface="Libre Franklin ExtraBold"/>
                <a:sym typeface="Libre Franklin ExtraBold"/>
              </a:defRPr>
            </a:lvl9pPr>
          </a:lstStyle>
          <a:p>
            <a:endParaRPr/>
          </a:p>
        </p:txBody>
      </p:sp>
      <p:sp>
        <p:nvSpPr>
          <p:cNvPr id="1418" name="Google Shape;1418;p32"/>
          <p:cNvSpPr txBox="1">
            <a:spLocks noGrp="1"/>
          </p:cNvSpPr>
          <p:nvPr>
            <p:ph type="title"/>
          </p:nvPr>
        </p:nvSpPr>
        <p:spPr>
          <a:xfrm>
            <a:off x="713225" y="539500"/>
            <a:ext cx="7717500" cy="6774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cxnSp>
        <p:nvCxnSpPr>
          <p:cNvPr id="1419" name="Google Shape;1419;p32"/>
          <p:cNvCxnSpPr/>
          <p:nvPr/>
        </p:nvCxnSpPr>
        <p:spPr>
          <a:xfrm>
            <a:off x="8797921" y="4775"/>
            <a:ext cx="0" cy="5143500"/>
          </a:xfrm>
          <a:prstGeom prst="straightConnector1">
            <a:avLst/>
          </a:prstGeom>
          <a:noFill/>
          <a:ln w="19050" cap="flat" cmpd="sng">
            <a:solidFill>
              <a:schemeClr val="accent4"/>
            </a:solidFill>
            <a:prstDash val="solid"/>
            <a:round/>
            <a:headEnd type="none" w="med" len="med"/>
            <a:tailEnd type="none" w="med" len="med"/>
          </a:ln>
        </p:spPr>
      </p:cxnSp>
      <p:cxnSp>
        <p:nvCxnSpPr>
          <p:cNvPr id="1420" name="Google Shape;1420;p32"/>
          <p:cNvCxnSpPr/>
          <p:nvPr/>
        </p:nvCxnSpPr>
        <p:spPr>
          <a:xfrm>
            <a:off x="431721" y="4775"/>
            <a:ext cx="0" cy="5143500"/>
          </a:xfrm>
          <a:prstGeom prst="straightConnector1">
            <a:avLst/>
          </a:prstGeom>
          <a:noFill/>
          <a:ln w="19050" cap="flat" cmpd="sng">
            <a:solidFill>
              <a:schemeClr val="accent4"/>
            </a:solidFill>
            <a:prstDash val="solid"/>
            <a:round/>
            <a:headEnd type="none" w="med" len="med"/>
            <a:tailEnd type="none" w="med" len="med"/>
          </a:ln>
        </p:spPr>
      </p:cxnSp>
      <p:sp>
        <p:nvSpPr>
          <p:cNvPr id="1421" name="Google Shape;1421;p32"/>
          <p:cNvSpPr/>
          <p:nvPr/>
        </p:nvSpPr>
        <p:spPr>
          <a:xfrm rot="10800000" flipH="1">
            <a:off x="8933838" y="4824013"/>
            <a:ext cx="129912" cy="129876"/>
          </a:xfrm>
          <a:custGeom>
            <a:avLst/>
            <a:gdLst/>
            <a:ahLst/>
            <a:cxnLst/>
            <a:rect l="l" t="t" r="r" b="b"/>
            <a:pathLst>
              <a:path w="7907" h="7906" extrusionOk="0">
                <a:moveTo>
                  <a:pt x="3203" y="0"/>
                </a:moveTo>
                <a:lnTo>
                  <a:pt x="3203" y="3203"/>
                </a:lnTo>
                <a:lnTo>
                  <a:pt x="1" y="3203"/>
                </a:lnTo>
                <a:lnTo>
                  <a:pt x="1" y="4691"/>
                </a:lnTo>
                <a:lnTo>
                  <a:pt x="3203" y="4691"/>
                </a:lnTo>
                <a:lnTo>
                  <a:pt x="3203" y="7906"/>
                </a:lnTo>
                <a:lnTo>
                  <a:pt x="4704" y="7906"/>
                </a:lnTo>
                <a:lnTo>
                  <a:pt x="4704" y="4691"/>
                </a:lnTo>
                <a:lnTo>
                  <a:pt x="7906" y="4691"/>
                </a:lnTo>
                <a:lnTo>
                  <a:pt x="7906" y="3203"/>
                </a:lnTo>
                <a:lnTo>
                  <a:pt x="4704" y="3203"/>
                </a:lnTo>
                <a:lnTo>
                  <a:pt x="4704"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 name="Google Shape;1422;p32"/>
          <p:cNvGrpSpPr/>
          <p:nvPr/>
        </p:nvGrpSpPr>
        <p:grpSpPr>
          <a:xfrm rot="10800000" flipH="1">
            <a:off x="8951613" y="3327817"/>
            <a:ext cx="118484" cy="339650"/>
            <a:chOff x="8846561" y="2782361"/>
            <a:chExt cx="154517" cy="442886"/>
          </a:xfrm>
        </p:grpSpPr>
        <p:sp>
          <p:nvSpPr>
            <p:cNvPr id="1423" name="Google Shape;1423;p32"/>
            <p:cNvSpPr/>
            <p:nvPr/>
          </p:nvSpPr>
          <p:spPr>
            <a:xfrm>
              <a:off x="8846561" y="2782361"/>
              <a:ext cx="154517" cy="154132"/>
            </a:xfrm>
            <a:custGeom>
              <a:avLst/>
              <a:gdLst/>
              <a:ahLst/>
              <a:cxnLst/>
              <a:rect l="l" t="t" r="r" b="b"/>
              <a:pathLst>
                <a:path w="4823" h="4811" extrusionOk="0">
                  <a:moveTo>
                    <a:pt x="762" y="1"/>
                  </a:moveTo>
                  <a:lnTo>
                    <a:pt x="0" y="763"/>
                  </a:lnTo>
                  <a:lnTo>
                    <a:pt x="1643" y="2406"/>
                  </a:lnTo>
                  <a:lnTo>
                    <a:pt x="0" y="4049"/>
                  </a:lnTo>
                  <a:lnTo>
                    <a:pt x="762" y="4811"/>
                  </a:lnTo>
                  <a:lnTo>
                    <a:pt x="2417" y="3168"/>
                  </a:lnTo>
                  <a:lnTo>
                    <a:pt x="4060" y="4811"/>
                  </a:lnTo>
                  <a:lnTo>
                    <a:pt x="4822" y="4049"/>
                  </a:lnTo>
                  <a:lnTo>
                    <a:pt x="3179" y="2406"/>
                  </a:lnTo>
                  <a:lnTo>
                    <a:pt x="4822" y="763"/>
                  </a:lnTo>
                  <a:lnTo>
                    <a:pt x="4060" y="1"/>
                  </a:lnTo>
                  <a:lnTo>
                    <a:pt x="2417" y="1644"/>
                  </a:lnTo>
                  <a:lnTo>
                    <a:pt x="7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32"/>
            <p:cNvSpPr/>
            <p:nvPr/>
          </p:nvSpPr>
          <p:spPr>
            <a:xfrm>
              <a:off x="8846561" y="3070730"/>
              <a:ext cx="154517" cy="154517"/>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25" name="Google Shape;1425;p32"/>
          <p:cNvGrpSpPr/>
          <p:nvPr/>
        </p:nvGrpSpPr>
        <p:grpSpPr>
          <a:xfrm rot="10800000" flipH="1">
            <a:off x="8883759" y="1468928"/>
            <a:ext cx="181204" cy="295450"/>
            <a:chOff x="8814523" y="4301099"/>
            <a:chExt cx="181204" cy="295450"/>
          </a:xfrm>
        </p:grpSpPr>
        <p:sp>
          <p:nvSpPr>
            <p:cNvPr id="1426" name="Google Shape;1426;p32"/>
            <p:cNvSpPr/>
            <p:nvPr/>
          </p:nvSpPr>
          <p:spPr>
            <a:xfrm>
              <a:off x="8814523" y="4429633"/>
              <a:ext cx="44660" cy="37996"/>
            </a:xfrm>
            <a:custGeom>
              <a:avLst/>
              <a:gdLst/>
              <a:ahLst/>
              <a:cxnLst/>
              <a:rect l="l" t="t" r="r" b="b"/>
              <a:pathLst>
                <a:path w="1394" h="1186" extrusionOk="0">
                  <a:moveTo>
                    <a:pt x="792" y="1"/>
                  </a:moveTo>
                  <a:cubicBezTo>
                    <a:pt x="647" y="1"/>
                    <a:pt x="500" y="54"/>
                    <a:pt x="381" y="173"/>
                  </a:cubicBezTo>
                  <a:cubicBezTo>
                    <a:pt x="0" y="554"/>
                    <a:pt x="274" y="1185"/>
                    <a:pt x="798" y="1185"/>
                  </a:cubicBezTo>
                  <a:cubicBezTo>
                    <a:pt x="1131" y="1185"/>
                    <a:pt x="1393" y="923"/>
                    <a:pt x="1393" y="602"/>
                  </a:cubicBezTo>
                  <a:cubicBezTo>
                    <a:pt x="1393" y="238"/>
                    <a:pt x="1097"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32"/>
            <p:cNvSpPr/>
            <p:nvPr/>
          </p:nvSpPr>
          <p:spPr>
            <a:xfrm>
              <a:off x="8951067" y="4429633"/>
              <a:ext cx="44660" cy="37996"/>
            </a:xfrm>
            <a:custGeom>
              <a:avLst/>
              <a:gdLst/>
              <a:ahLst/>
              <a:cxnLst/>
              <a:rect l="l" t="t" r="r" b="b"/>
              <a:pathLst>
                <a:path w="1394" h="1186" extrusionOk="0">
                  <a:moveTo>
                    <a:pt x="792" y="1"/>
                  </a:moveTo>
                  <a:cubicBezTo>
                    <a:pt x="647" y="1"/>
                    <a:pt x="500" y="54"/>
                    <a:pt x="381" y="173"/>
                  </a:cubicBezTo>
                  <a:cubicBezTo>
                    <a:pt x="0" y="554"/>
                    <a:pt x="262" y="1185"/>
                    <a:pt x="798" y="1185"/>
                  </a:cubicBezTo>
                  <a:cubicBezTo>
                    <a:pt x="1120" y="1185"/>
                    <a:pt x="1393" y="923"/>
                    <a:pt x="1393" y="602"/>
                  </a:cubicBezTo>
                  <a:cubicBezTo>
                    <a:pt x="1393" y="238"/>
                    <a:pt x="1098"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32"/>
            <p:cNvSpPr/>
            <p:nvPr/>
          </p:nvSpPr>
          <p:spPr>
            <a:xfrm>
              <a:off x="8814523" y="4301099"/>
              <a:ext cx="44660" cy="37964"/>
            </a:xfrm>
            <a:custGeom>
              <a:avLst/>
              <a:gdLst/>
              <a:ahLst/>
              <a:cxnLst/>
              <a:rect l="l" t="t" r="r" b="b"/>
              <a:pathLst>
                <a:path w="1394" h="1185" extrusionOk="0">
                  <a:moveTo>
                    <a:pt x="792" y="1"/>
                  </a:moveTo>
                  <a:cubicBezTo>
                    <a:pt x="647" y="1"/>
                    <a:pt x="500" y="54"/>
                    <a:pt x="381" y="173"/>
                  </a:cubicBezTo>
                  <a:cubicBezTo>
                    <a:pt x="0" y="554"/>
                    <a:pt x="274" y="1185"/>
                    <a:pt x="798" y="1185"/>
                  </a:cubicBezTo>
                  <a:cubicBezTo>
                    <a:pt x="1131" y="1185"/>
                    <a:pt x="1393" y="923"/>
                    <a:pt x="1393" y="601"/>
                  </a:cubicBezTo>
                  <a:cubicBezTo>
                    <a:pt x="1393" y="238"/>
                    <a:pt x="1097"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32"/>
            <p:cNvSpPr/>
            <p:nvPr/>
          </p:nvSpPr>
          <p:spPr>
            <a:xfrm>
              <a:off x="8951067" y="4301099"/>
              <a:ext cx="44660" cy="37964"/>
            </a:xfrm>
            <a:custGeom>
              <a:avLst/>
              <a:gdLst/>
              <a:ahLst/>
              <a:cxnLst/>
              <a:rect l="l" t="t" r="r" b="b"/>
              <a:pathLst>
                <a:path w="1394" h="1185" extrusionOk="0">
                  <a:moveTo>
                    <a:pt x="792" y="1"/>
                  </a:moveTo>
                  <a:cubicBezTo>
                    <a:pt x="647" y="1"/>
                    <a:pt x="500" y="54"/>
                    <a:pt x="381" y="173"/>
                  </a:cubicBezTo>
                  <a:cubicBezTo>
                    <a:pt x="0" y="554"/>
                    <a:pt x="262" y="1185"/>
                    <a:pt x="798" y="1185"/>
                  </a:cubicBezTo>
                  <a:cubicBezTo>
                    <a:pt x="1120" y="1185"/>
                    <a:pt x="1393" y="923"/>
                    <a:pt x="1393" y="601"/>
                  </a:cubicBezTo>
                  <a:cubicBezTo>
                    <a:pt x="1393" y="238"/>
                    <a:pt x="1098"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32"/>
            <p:cNvSpPr/>
            <p:nvPr/>
          </p:nvSpPr>
          <p:spPr>
            <a:xfrm>
              <a:off x="8814523" y="4558328"/>
              <a:ext cx="44660" cy="38221"/>
            </a:xfrm>
            <a:custGeom>
              <a:avLst/>
              <a:gdLst/>
              <a:ahLst/>
              <a:cxnLst/>
              <a:rect l="l" t="t" r="r" b="b"/>
              <a:pathLst>
                <a:path w="1394" h="1193" extrusionOk="0">
                  <a:moveTo>
                    <a:pt x="799" y="0"/>
                  </a:moveTo>
                  <a:cubicBezTo>
                    <a:pt x="652" y="0"/>
                    <a:pt x="502" y="56"/>
                    <a:pt x="381" y="180"/>
                  </a:cubicBezTo>
                  <a:cubicBezTo>
                    <a:pt x="0" y="550"/>
                    <a:pt x="274" y="1193"/>
                    <a:pt x="798" y="1193"/>
                  </a:cubicBezTo>
                  <a:cubicBezTo>
                    <a:pt x="1131" y="1193"/>
                    <a:pt x="1393" y="919"/>
                    <a:pt x="1393" y="597"/>
                  </a:cubicBezTo>
                  <a:cubicBezTo>
                    <a:pt x="1393" y="237"/>
                    <a:pt x="1102" y="0"/>
                    <a:pt x="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32"/>
            <p:cNvSpPr/>
            <p:nvPr/>
          </p:nvSpPr>
          <p:spPr>
            <a:xfrm>
              <a:off x="8951067" y="4558328"/>
              <a:ext cx="44660" cy="38221"/>
            </a:xfrm>
            <a:custGeom>
              <a:avLst/>
              <a:gdLst/>
              <a:ahLst/>
              <a:cxnLst/>
              <a:rect l="l" t="t" r="r" b="b"/>
              <a:pathLst>
                <a:path w="1394" h="1193" extrusionOk="0">
                  <a:moveTo>
                    <a:pt x="799" y="0"/>
                  </a:moveTo>
                  <a:cubicBezTo>
                    <a:pt x="652" y="0"/>
                    <a:pt x="502" y="56"/>
                    <a:pt x="381" y="180"/>
                  </a:cubicBezTo>
                  <a:cubicBezTo>
                    <a:pt x="0" y="550"/>
                    <a:pt x="262" y="1193"/>
                    <a:pt x="798" y="1193"/>
                  </a:cubicBezTo>
                  <a:cubicBezTo>
                    <a:pt x="1120" y="1193"/>
                    <a:pt x="1393" y="919"/>
                    <a:pt x="1393" y="597"/>
                  </a:cubicBezTo>
                  <a:cubicBezTo>
                    <a:pt x="1393" y="237"/>
                    <a:pt x="1102" y="0"/>
                    <a:pt x="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2" name="Google Shape;1432;p32"/>
          <p:cNvSpPr/>
          <p:nvPr/>
        </p:nvSpPr>
        <p:spPr>
          <a:xfrm rot="10800000" flipH="1">
            <a:off x="142201" y="3959961"/>
            <a:ext cx="118489" cy="118206"/>
          </a:xfrm>
          <a:custGeom>
            <a:avLst/>
            <a:gdLst/>
            <a:ahLst/>
            <a:cxnLst/>
            <a:rect l="l" t="t" r="r" b="b"/>
            <a:pathLst>
              <a:path w="4823" h="4811" extrusionOk="0">
                <a:moveTo>
                  <a:pt x="762" y="1"/>
                </a:moveTo>
                <a:lnTo>
                  <a:pt x="0" y="763"/>
                </a:lnTo>
                <a:lnTo>
                  <a:pt x="1643" y="2406"/>
                </a:lnTo>
                <a:lnTo>
                  <a:pt x="0" y="4049"/>
                </a:lnTo>
                <a:lnTo>
                  <a:pt x="762" y="4811"/>
                </a:lnTo>
                <a:lnTo>
                  <a:pt x="2417" y="3168"/>
                </a:lnTo>
                <a:lnTo>
                  <a:pt x="4060" y="4811"/>
                </a:lnTo>
                <a:lnTo>
                  <a:pt x="4822" y="4049"/>
                </a:lnTo>
                <a:lnTo>
                  <a:pt x="3179" y="2406"/>
                </a:lnTo>
                <a:lnTo>
                  <a:pt x="4822" y="763"/>
                </a:lnTo>
                <a:lnTo>
                  <a:pt x="4060" y="1"/>
                </a:lnTo>
                <a:lnTo>
                  <a:pt x="2417" y="1644"/>
                </a:lnTo>
                <a:lnTo>
                  <a:pt x="762"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3" name="Google Shape;1433;p32"/>
          <p:cNvGrpSpPr/>
          <p:nvPr/>
        </p:nvGrpSpPr>
        <p:grpSpPr>
          <a:xfrm rot="10800000">
            <a:off x="136698" y="539506"/>
            <a:ext cx="129525" cy="371975"/>
            <a:chOff x="179009" y="2072968"/>
            <a:chExt cx="190870" cy="548151"/>
          </a:xfrm>
        </p:grpSpPr>
        <p:sp>
          <p:nvSpPr>
            <p:cNvPr id="1434" name="Google Shape;1434;p32"/>
            <p:cNvSpPr/>
            <p:nvPr/>
          </p:nvSpPr>
          <p:spPr>
            <a:xfrm>
              <a:off x="179009" y="2072968"/>
              <a:ext cx="190870" cy="190870"/>
            </a:xfrm>
            <a:custGeom>
              <a:avLst/>
              <a:gdLst/>
              <a:ahLst/>
              <a:cxnLst/>
              <a:rect l="l" t="t" r="r" b="b"/>
              <a:pathLst>
                <a:path w="5954" h="5954" extrusionOk="0">
                  <a:moveTo>
                    <a:pt x="941" y="1"/>
                  </a:moveTo>
                  <a:lnTo>
                    <a:pt x="0" y="953"/>
                  </a:lnTo>
                  <a:lnTo>
                    <a:pt x="2036" y="2977"/>
                  </a:lnTo>
                  <a:lnTo>
                    <a:pt x="0" y="5013"/>
                  </a:lnTo>
                  <a:lnTo>
                    <a:pt x="941" y="5954"/>
                  </a:lnTo>
                  <a:lnTo>
                    <a:pt x="2977" y="3930"/>
                  </a:lnTo>
                  <a:lnTo>
                    <a:pt x="5013" y="5954"/>
                  </a:lnTo>
                  <a:lnTo>
                    <a:pt x="5953" y="5013"/>
                  </a:lnTo>
                  <a:lnTo>
                    <a:pt x="3929" y="2977"/>
                  </a:lnTo>
                  <a:lnTo>
                    <a:pt x="5953" y="953"/>
                  </a:lnTo>
                  <a:lnTo>
                    <a:pt x="5013" y="1"/>
                  </a:lnTo>
                  <a:lnTo>
                    <a:pt x="2977" y="2037"/>
                  </a:lnTo>
                  <a:lnTo>
                    <a:pt x="94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32"/>
            <p:cNvSpPr/>
            <p:nvPr/>
          </p:nvSpPr>
          <p:spPr>
            <a:xfrm>
              <a:off x="179009" y="2429864"/>
              <a:ext cx="190870" cy="191255"/>
            </a:xfrm>
            <a:custGeom>
              <a:avLst/>
              <a:gdLst/>
              <a:ahLst/>
              <a:cxnLst/>
              <a:rect l="l" t="t" r="r" b="b"/>
              <a:pathLst>
                <a:path w="5954" h="5966" extrusionOk="0">
                  <a:moveTo>
                    <a:pt x="941" y="0"/>
                  </a:moveTo>
                  <a:lnTo>
                    <a:pt x="0" y="953"/>
                  </a:lnTo>
                  <a:lnTo>
                    <a:pt x="2036" y="2988"/>
                  </a:lnTo>
                  <a:lnTo>
                    <a:pt x="0" y="5013"/>
                  </a:lnTo>
                  <a:lnTo>
                    <a:pt x="941" y="5965"/>
                  </a:lnTo>
                  <a:lnTo>
                    <a:pt x="2977" y="3929"/>
                  </a:lnTo>
                  <a:lnTo>
                    <a:pt x="5013" y="5965"/>
                  </a:lnTo>
                  <a:lnTo>
                    <a:pt x="5953" y="5013"/>
                  </a:lnTo>
                  <a:lnTo>
                    <a:pt x="3929" y="2988"/>
                  </a:lnTo>
                  <a:lnTo>
                    <a:pt x="5953" y="953"/>
                  </a:lnTo>
                  <a:lnTo>
                    <a:pt x="5013" y="0"/>
                  </a:lnTo>
                  <a:lnTo>
                    <a:pt x="2977" y="2036"/>
                  </a:lnTo>
                  <a:lnTo>
                    <a:pt x="94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36" name="Google Shape;1436;p32"/>
          <p:cNvSpPr/>
          <p:nvPr/>
        </p:nvSpPr>
        <p:spPr>
          <a:xfrm rot="10800000">
            <a:off x="8940163" y="330318"/>
            <a:ext cx="144696" cy="144734"/>
          </a:xfrm>
          <a:custGeom>
            <a:avLst/>
            <a:gdLst/>
            <a:ahLst/>
            <a:cxnLst/>
            <a:rect l="l" t="t" r="r" b="b"/>
            <a:pathLst>
              <a:path w="3846" h="3847" extrusionOk="0">
                <a:moveTo>
                  <a:pt x="1560" y="1"/>
                </a:moveTo>
                <a:lnTo>
                  <a:pt x="1560" y="1560"/>
                </a:lnTo>
                <a:lnTo>
                  <a:pt x="0" y="1560"/>
                </a:lnTo>
                <a:lnTo>
                  <a:pt x="0" y="2287"/>
                </a:lnTo>
                <a:lnTo>
                  <a:pt x="1560" y="2287"/>
                </a:lnTo>
                <a:lnTo>
                  <a:pt x="1560" y="3846"/>
                </a:lnTo>
                <a:lnTo>
                  <a:pt x="2286" y="3846"/>
                </a:lnTo>
                <a:lnTo>
                  <a:pt x="2286" y="2287"/>
                </a:lnTo>
                <a:lnTo>
                  <a:pt x="3846" y="2287"/>
                </a:lnTo>
                <a:lnTo>
                  <a:pt x="3846" y="1560"/>
                </a:lnTo>
                <a:lnTo>
                  <a:pt x="2286" y="1560"/>
                </a:lnTo>
                <a:lnTo>
                  <a:pt x="22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32"/>
          <p:cNvSpPr/>
          <p:nvPr/>
        </p:nvSpPr>
        <p:spPr>
          <a:xfrm rot="10800000">
            <a:off x="8937310" y="92340"/>
            <a:ext cx="150399" cy="150680"/>
          </a:xfrm>
          <a:custGeom>
            <a:avLst/>
            <a:gdLst/>
            <a:ahLst/>
            <a:cxnLst/>
            <a:rect l="l" t="t" r="r" b="b"/>
            <a:pathLst>
              <a:path w="5883" h="5894" extrusionOk="0">
                <a:moveTo>
                  <a:pt x="1" y="0"/>
                </a:moveTo>
                <a:lnTo>
                  <a:pt x="1" y="5894"/>
                </a:lnTo>
                <a:lnTo>
                  <a:pt x="5882" y="5894"/>
                </a:lnTo>
                <a:lnTo>
                  <a:pt x="5882"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32"/>
          <p:cNvSpPr/>
          <p:nvPr/>
        </p:nvSpPr>
        <p:spPr>
          <a:xfrm rot="8100000">
            <a:off x="129092" y="2778245"/>
            <a:ext cx="144693" cy="144730"/>
          </a:xfrm>
          <a:custGeom>
            <a:avLst/>
            <a:gdLst/>
            <a:ahLst/>
            <a:cxnLst/>
            <a:rect l="l" t="t" r="r" b="b"/>
            <a:pathLst>
              <a:path w="3846" h="3847" extrusionOk="0">
                <a:moveTo>
                  <a:pt x="1560" y="1"/>
                </a:moveTo>
                <a:lnTo>
                  <a:pt x="1560" y="1560"/>
                </a:lnTo>
                <a:lnTo>
                  <a:pt x="0" y="1560"/>
                </a:lnTo>
                <a:lnTo>
                  <a:pt x="0" y="2287"/>
                </a:lnTo>
                <a:lnTo>
                  <a:pt x="1560" y="2287"/>
                </a:lnTo>
                <a:lnTo>
                  <a:pt x="1560" y="3846"/>
                </a:lnTo>
                <a:lnTo>
                  <a:pt x="2286" y="3846"/>
                </a:lnTo>
                <a:lnTo>
                  <a:pt x="2286" y="2287"/>
                </a:lnTo>
                <a:lnTo>
                  <a:pt x="3846" y="2287"/>
                </a:lnTo>
                <a:lnTo>
                  <a:pt x="3846" y="1560"/>
                </a:lnTo>
                <a:lnTo>
                  <a:pt x="2286" y="1560"/>
                </a:lnTo>
                <a:lnTo>
                  <a:pt x="22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39" name="Google Shape;1439;p32"/>
          <p:cNvGrpSpPr/>
          <p:nvPr/>
        </p:nvGrpSpPr>
        <p:grpSpPr>
          <a:xfrm rot="10800000" flipH="1">
            <a:off x="110847" y="4658453"/>
            <a:ext cx="181204" cy="295450"/>
            <a:chOff x="8814523" y="4301099"/>
            <a:chExt cx="181204" cy="295450"/>
          </a:xfrm>
        </p:grpSpPr>
        <p:sp>
          <p:nvSpPr>
            <p:cNvPr id="1440" name="Google Shape;1440;p32"/>
            <p:cNvSpPr/>
            <p:nvPr/>
          </p:nvSpPr>
          <p:spPr>
            <a:xfrm>
              <a:off x="8814523" y="4429633"/>
              <a:ext cx="44660" cy="37996"/>
            </a:xfrm>
            <a:custGeom>
              <a:avLst/>
              <a:gdLst/>
              <a:ahLst/>
              <a:cxnLst/>
              <a:rect l="l" t="t" r="r" b="b"/>
              <a:pathLst>
                <a:path w="1394" h="1186" extrusionOk="0">
                  <a:moveTo>
                    <a:pt x="792" y="1"/>
                  </a:moveTo>
                  <a:cubicBezTo>
                    <a:pt x="647" y="1"/>
                    <a:pt x="500" y="54"/>
                    <a:pt x="381" y="173"/>
                  </a:cubicBezTo>
                  <a:cubicBezTo>
                    <a:pt x="0" y="554"/>
                    <a:pt x="274" y="1185"/>
                    <a:pt x="798" y="1185"/>
                  </a:cubicBezTo>
                  <a:cubicBezTo>
                    <a:pt x="1131" y="1185"/>
                    <a:pt x="1393" y="923"/>
                    <a:pt x="1393" y="602"/>
                  </a:cubicBezTo>
                  <a:cubicBezTo>
                    <a:pt x="1393" y="238"/>
                    <a:pt x="1097"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32"/>
            <p:cNvSpPr/>
            <p:nvPr/>
          </p:nvSpPr>
          <p:spPr>
            <a:xfrm>
              <a:off x="8951067" y="4429633"/>
              <a:ext cx="44660" cy="37996"/>
            </a:xfrm>
            <a:custGeom>
              <a:avLst/>
              <a:gdLst/>
              <a:ahLst/>
              <a:cxnLst/>
              <a:rect l="l" t="t" r="r" b="b"/>
              <a:pathLst>
                <a:path w="1394" h="1186" extrusionOk="0">
                  <a:moveTo>
                    <a:pt x="792" y="1"/>
                  </a:moveTo>
                  <a:cubicBezTo>
                    <a:pt x="647" y="1"/>
                    <a:pt x="500" y="54"/>
                    <a:pt x="381" y="173"/>
                  </a:cubicBezTo>
                  <a:cubicBezTo>
                    <a:pt x="0" y="554"/>
                    <a:pt x="262" y="1185"/>
                    <a:pt x="798" y="1185"/>
                  </a:cubicBezTo>
                  <a:cubicBezTo>
                    <a:pt x="1120" y="1185"/>
                    <a:pt x="1393" y="923"/>
                    <a:pt x="1393" y="602"/>
                  </a:cubicBezTo>
                  <a:cubicBezTo>
                    <a:pt x="1393" y="238"/>
                    <a:pt x="1098"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32"/>
            <p:cNvSpPr/>
            <p:nvPr/>
          </p:nvSpPr>
          <p:spPr>
            <a:xfrm>
              <a:off x="8814523" y="4301099"/>
              <a:ext cx="44660" cy="37964"/>
            </a:xfrm>
            <a:custGeom>
              <a:avLst/>
              <a:gdLst/>
              <a:ahLst/>
              <a:cxnLst/>
              <a:rect l="l" t="t" r="r" b="b"/>
              <a:pathLst>
                <a:path w="1394" h="1185" extrusionOk="0">
                  <a:moveTo>
                    <a:pt x="792" y="1"/>
                  </a:moveTo>
                  <a:cubicBezTo>
                    <a:pt x="647" y="1"/>
                    <a:pt x="500" y="54"/>
                    <a:pt x="381" y="173"/>
                  </a:cubicBezTo>
                  <a:cubicBezTo>
                    <a:pt x="0" y="554"/>
                    <a:pt x="274" y="1185"/>
                    <a:pt x="798" y="1185"/>
                  </a:cubicBezTo>
                  <a:cubicBezTo>
                    <a:pt x="1131" y="1185"/>
                    <a:pt x="1393" y="923"/>
                    <a:pt x="1393" y="601"/>
                  </a:cubicBezTo>
                  <a:cubicBezTo>
                    <a:pt x="1393" y="238"/>
                    <a:pt x="1097"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32"/>
            <p:cNvSpPr/>
            <p:nvPr/>
          </p:nvSpPr>
          <p:spPr>
            <a:xfrm>
              <a:off x="8951067" y="4301099"/>
              <a:ext cx="44660" cy="37964"/>
            </a:xfrm>
            <a:custGeom>
              <a:avLst/>
              <a:gdLst/>
              <a:ahLst/>
              <a:cxnLst/>
              <a:rect l="l" t="t" r="r" b="b"/>
              <a:pathLst>
                <a:path w="1394" h="1185" extrusionOk="0">
                  <a:moveTo>
                    <a:pt x="792" y="1"/>
                  </a:moveTo>
                  <a:cubicBezTo>
                    <a:pt x="647" y="1"/>
                    <a:pt x="500" y="54"/>
                    <a:pt x="381" y="173"/>
                  </a:cubicBezTo>
                  <a:cubicBezTo>
                    <a:pt x="0" y="554"/>
                    <a:pt x="262" y="1185"/>
                    <a:pt x="798" y="1185"/>
                  </a:cubicBezTo>
                  <a:cubicBezTo>
                    <a:pt x="1120" y="1185"/>
                    <a:pt x="1393" y="923"/>
                    <a:pt x="1393" y="601"/>
                  </a:cubicBezTo>
                  <a:cubicBezTo>
                    <a:pt x="1393" y="238"/>
                    <a:pt x="1098" y="1"/>
                    <a:pt x="79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32"/>
            <p:cNvSpPr/>
            <p:nvPr/>
          </p:nvSpPr>
          <p:spPr>
            <a:xfrm>
              <a:off x="8814523" y="4558328"/>
              <a:ext cx="44660" cy="38221"/>
            </a:xfrm>
            <a:custGeom>
              <a:avLst/>
              <a:gdLst/>
              <a:ahLst/>
              <a:cxnLst/>
              <a:rect l="l" t="t" r="r" b="b"/>
              <a:pathLst>
                <a:path w="1394" h="1193" extrusionOk="0">
                  <a:moveTo>
                    <a:pt x="799" y="0"/>
                  </a:moveTo>
                  <a:cubicBezTo>
                    <a:pt x="652" y="0"/>
                    <a:pt x="502" y="56"/>
                    <a:pt x="381" y="180"/>
                  </a:cubicBezTo>
                  <a:cubicBezTo>
                    <a:pt x="0" y="550"/>
                    <a:pt x="274" y="1193"/>
                    <a:pt x="798" y="1193"/>
                  </a:cubicBezTo>
                  <a:cubicBezTo>
                    <a:pt x="1131" y="1193"/>
                    <a:pt x="1393" y="919"/>
                    <a:pt x="1393" y="597"/>
                  </a:cubicBezTo>
                  <a:cubicBezTo>
                    <a:pt x="1393" y="237"/>
                    <a:pt x="1102" y="0"/>
                    <a:pt x="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32"/>
            <p:cNvSpPr/>
            <p:nvPr/>
          </p:nvSpPr>
          <p:spPr>
            <a:xfrm>
              <a:off x="8951067" y="4558328"/>
              <a:ext cx="44660" cy="38221"/>
            </a:xfrm>
            <a:custGeom>
              <a:avLst/>
              <a:gdLst/>
              <a:ahLst/>
              <a:cxnLst/>
              <a:rect l="l" t="t" r="r" b="b"/>
              <a:pathLst>
                <a:path w="1394" h="1193" extrusionOk="0">
                  <a:moveTo>
                    <a:pt x="799" y="0"/>
                  </a:moveTo>
                  <a:cubicBezTo>
                    <a:pt x="652" y="0"/>
                    <a:pt x="502" y="56"/>
                    <a:pt x="381" y="180"/>
                  </a:cubicBezTo>
                  <a:cubicBezTo>
                    <a:pt x="0" y="550"/>
                    <a:pt x="262" y="1193"/>
                    <a:pt x="798" y="1193"/>
                  </a:cubicBezTo>
                  <a:cubicBezTo>
                    <a:pt x="1120" y="1193"/>
                    <a:pt x="1393" y="919"/>
                    <a:pt x="1393" y="597"/>
                  </a:cubicBezTo>
                  <a:cubicBezTo>
                    <a:pt x="1393" y="237"/>
                    <a:pt x="1102" y="0"/>
                    <a:pt x="79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6" name="Google Shape;1446;p32"/>
          <p:cNvSpPr/>
          <p:nvPr/>
        </p:nvSpPr>
        <p:spPr>
          <a:xfrm rot="5400000">
            <a:off x="-185674" y="1775254"/>
            <a:ext cx="801739" cy="109250"/>
          </a:xfrm>
          <a:custGeom>
            <a:avLst/>
            <a:gdLst/>
            <a:ahLst/>
            <a:cxnLst/>
            <a:rect l="l" t="t" r="r" b="b"/>
            <a:pathLst>
              <a:path w="18706" h="2549" extrusionOk="0">
                <a:moveTo>
                  <a:pt x="1917" y="1"/>
                </a:moveTo>
                <a:lnTo>
                  <a:pt x="1" y="1941"/>
                </a:lnTo>
                <a:lnTo>
                  <a:pt x="334" y="2275"/>
                </a:lnTo>
                <a:lnTo>
                  <a:pt x="1917" y="667"/>
                </a:lnTo>
                <a:lnTo>
                  <a:pt x="3775" y="2548"/>
                </a:lnTo>
                <a:lnTo>
                  <a:pt x="5644" y="667"/>
                </a:lnTo>
                <a:lnTo>
                  <a:pt x="7502" y="2548"/>
                </a:lnTo>
                <a:lnTo>
                  <a:pt x="9359" y="667"/>
                </a:lnTo>
                <a:lnTo>
                  <a:pt x="11216" y="2548"/>
                </a:lnTo>
                <a:lnTo>
                  <a:pt x="13074" y="667"/>
                </a:lnTo>
                <a:lnTo>
                  <a:pt x="14931" y="2548"/>
                </a:lnTo>
                <a:lnTo>
                  <a:pt x="16788" y="667"/>
                </a:lnTo>
                <a:lnTo>
                  <a:pt x="18372" y="2275"/>
                </a:lnTo>
                <a:lnTo>
                  <a:pt x="18705" y="1941"/>
                </a:lnTo>
                <a:lnTo>
                  <a:pt x="16788" y="1"/>
                </a:lnTo>
                <a:lnTo>
                  <a:pt x="14931" y="1882"/>
                </a:lnTo>
                <a:lnTo>
                  <a:pt x="13074" y="1"/>
                </a:lnTo>
                <a:lnTo>
                  <a:pt x="11216" y="1882"/>
                </a:lnTo>
                <a:lnTo>
                  <a:pt x="9359" y="1"/>
                </a:lnTo>
                <a:lnTo>
                  <a:pt x="7502" y="1882"/>
                </a:lnTo>
                <a:lnTo>
                  <a:pt x="5644" y="1"/>
                </a:lnTo>
                <a:lnTo>
                  <a:pt x="3775" y="1882"/>
                </a:lnTo>
                <a:lnTo>
                  <a:pt x="19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32"/>
          <p:cNvSpPr/>
          <p:nvPr/>
        </p:nvSpPr>
        <p:spPr>
          <a:xfrm rot="-5400000" flipH="1">
            <a:off x="8611651" y="2594916"/>
            <a:ext cx="801739" cy="109250"/>
          </a:xfrm>
          <a:custGeom>
            <a:avLst/>
            <a:gdLst/>
            <a:ahLst/>
            <a:cxnLst/>
            <a:rect l="l" t="t" r="r" b="b"/>
            <a:pathLst>
              <a:path w="18706" h="2549" extrusionOk="0">
                <a:moveTo>
                  <a:pt x="1917" y="1"/>
                </a:moveTo>
                <a:lnTo>
                  <a:pt x="1" y="1941"/>
                </a:lnTo>
                <a:lnTo>
                  <a:pt x="334" y="2275"/>
                </a:lnTo>
                <a:lnTo>
                  <a:pt x="1917" y="667"/>
                </a:lnTo>
                <a:lnTo>
                  <a:pt x="3775" y="2548"/>
                </a:lnTo>
                <a:lnTo>
                  <a:pt x="5644" y="667"/>
                </a:lnTo>
                <a:lnTo>
                  <a:pt x="7502" y="2548"/>
                </a:lnTo>
                <a:lnTo>
                  <a:pt x="9359" y="667"/>
                </a:lnTo>
                <a:lnTo>
                  <a:pt x="11216" y="2548"/>
                </a:lnTo>
                <a:lnTo>
                  <a:pt x="13074" y="667"/>
                </a:lnTo>
                <a:lnTo>
                  <a:pt x="14931" y="2548"/>
                </a:lnTo>
                <a:lnTo>
                  <a:pt x="16788" y="667"/>
                </a:lnTo>
                <a:lnTo>
                  <a:pt x="18372" y="2275"/>
                </a:lnTo>
                <a:lnTo>
                  <a:pt x="18705" y="1941"/>
                </a:lnTo>
                <a:lnTo>
                  <a:pt x="16788" y="1"/>
                </a:lnTo>
                <a:lnTo>
                  <a:pt x="14931" y="1882"/>
                </a:lnTo>
                <a:lnTo>
                  <a:pt x="13074" y="1"/>
                </a:lnTo>
                <a:lnTo>
                  <a:pt x="11216" y="1882"/>
                </a:lnTo>
                <a:lnTo>
                  <a:pt x="9359" y="1"/>
                </a:lnTo>
                <a:lnTo>
                  <a:pt x="7502" y="1882"/>
                </a:lnTo>
                <a:lnTo>
                  <a:pt x="5644" y="1"/>
                </a:lnTo>
                <a:lnTo>
                  <a:pt x="3775" y="1882"/>
                </a:lnTo>
                <a:lnTo>
                  <a:pt x="1917"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32"/>
          <p:cNvSpPr/>
          <p:nvPr/>
        </p:nvSpPr>
        <p:spPr>
          <a:xfrm>
            <a:off x="426550" y="4938854"/>
            <a:ext cx="8379739" cy="204647"/>
          </a:xfrm>
          <a:custGeom>
            <a:avLst/>
            <a:gdLst/>
            <a:ahLst/>
            <a:cxnLst/>
            <a:rect l="l" t="t" r="r" b="b"/>
            <a:pathLst>
              <a:path w="285608" h="27683" extrusionOk="0">
                <a:moveTo>
                  <a:pt x="0" y="0"/>
                </a:moveTo>
                <a:lnTo>
                  <a:pt x="0" y="27682"/>
                </a:lnTo>
                <a:lnTo>
                  <a:pt x="285607" y="27682"/>
                </a:lnTo>
                <a:lnTo>
                  <a:pt x="285607"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2">
  <p:cSld name="CUSTOM_16">
    <p:spTree>
      <p:nvGrpSpPr>
        <p:cNvPr id="1" name="Shape 1533"/>
        <p:cNvGrpSpPr/>
        <p:nvPr/>
      </p:nvGrpSpPr>
      <p:grpSpPr>
        <a:xfrm>
          <a:off x="0" y="0"/>
          <a:ext cx="0" cy="0"/>
          <a:chOff x="0" y="0"/>
          <a:chExt cx="0" cy="0"/>
        </a:xfrm>
      </p:grpSpPr>
      <p:sp>
        <p:nvSpPr>
          <p:cNvPr id="1534" name="Google Shape;1534;p3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l"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
        <p:nvSpPr>
          <p:cNvPr id="1535" name="Google Shape;1535;p35"/>
          <p:cNvSpPr txBox="1">
            <a:spLocks noGrp="1"/>
          </p:cNvSpPr>
          <p:nvPr>
            <p:ph type="subTitle" idx="1"/>
          </p:nvPr>
        </p:nvSpPr>
        <p:spPr>
          <a:xfrm>
            <a:off x="713225" y="1798950"/>
            <a:ext cx="3804000" cy="1994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100"/>
              <a:buChar char="●"/>
              <a:defRPr sz="1600"/>
            </a:lvl1pPr>
            <a:lvl2pPr lvl="1" rtl="0">
              <a:spcBef>
                <a:spcPts val="0"/>
              </a:spcBef>
              <a:spcAft>
                <a:spcPts val="0"/>
              </a:spcAft>
              <a:buSzPts val="2000"/>
              <a:buChar char="○"/>
              <a:defRPr/>
            </a:lvl2pPr>
            <a:lvl3pPr lvl="2" rtl="0">
              <a:spcBef>
                <a:spcPts val="1600"/>
              </a:spcBef>
              <a:spcAft>
                <a:spcPts val="0"/>
              </a:spcAft>
              <a:buSzPts val="2000"/>
              <a:buChar char="■"/>
              <a:defRPr/>
            </a:lvl3pPr>
            <a:lvl4pPr lvl="3" rtl="0">
              <a:spcBef>
                <a:spcPts val="1600"/>
              </a:spcBef>
              <a:spcAft>
                <a:spcPts val="0"/>
              </a:spcAft>
              <a:buSzPts val="2000"/>
              <a:buChar char="●"/>
              <a:defRPr/>
            </a:lvl4pPr>
            <a:lvl5pPr lvl="4" rtl="0">
              <a:spcBef>
                <a:spcPts val="1600"/>
              </a:spcBef>
              <a:spcAft>
                <a:spcPts val="0"/>
              </a:spcAft>
              <a:buSzPts val="2000"/>
              <a:buChar char="○"/>
              <a:defRPr/>
            </a:lvl5pPr>
            <a:lvl6pPr lvl="5" rtl="0">
              <a:spcBef>
                <a:spcPts val="1600"/>
              </a:spcBef>
              <a:spcAft>
                <a:spcPts val="0"/>
              </a:spcAft>
              <a:buSzPts val="2000"/>
              <a:buChar char="■"/>
              <a:defRPr/>
            </a:lvl6pPr>
            <a:lvl7pPr lvl="6" rtl="0">
              <a:spcBef>
                <a:spcPts val="1600"/>
              </a:spcBef>
              <a:spcAft>
                <a:spcPts val="0"/>
              </a:spcAft>
              <a:buSzPts val="2000"/>
              <a:buChar char="●"/>
              <a:defRPr/>
            </a:lvl7pPr>
            <a:lvl8pPr lvl="7" rtl="0">
              <a:spcBef>
                <a:spcPts val="1600"/>
              </a:spcBef>
              <a:spcAft>
                <a:spcPts val="0"/>
              </a:spcAft>
              <a:buSzPts val="2000"/>
              <a:buChar char="○"/>
              <a:defRPr/>
            </a:lvl8pPr>
            <a:lvl9pPr lvl="8" rtl="0">
              <a:spcBef>
                <a:spcPts val="1600"/>
              </a:spcBef>
              <a:spcAft>
                <a:spcPts val="1600"/>
              </a:spcAft>
              <a:buSzPts val="2000"/>
              <a:buChar char="■"/>
              <a:defRPr/>
            </a:lvl9pPr>
          </a:lstStyle>
          <a:p>
            <a:endParaRPr/>
          </a:p>
        </p:txBody>
      </p:sp>
      <p:sp>
        <p:nvSpPr>
          <p:cNvPr id="1536" name="Google Shape;1536;p35"/>
          <p:cNvSpPr txBox="1">
            <a:spLocks noGrp="1"/>
          </p:cNvSpPr>
          <p:nvPr>
            <p:ph type="subTitle" idx="2"/>
          </p:nvPr>
        </p:nvSpPr>
        <p:spPr>
          <a:xfrm>
            <a:off x="713225" y="1462650"/>
            <a:ext cx="3804000" cy="338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Font typeface="Libre Franklin ExtraBold"/>
              <a:buNone/>
              <a:defRPr sz="1800">
                <a:latin typeface="Libre Franklin ExtraBold"/>
                <a:ea typeface="Libre Franklin ExtraBold"/>
                <a:cs typeface="Libre Franklin ExtraBold"/>
                <a:sym typeface="Libre Franklin ExtraBold"/>
              </a:defRPr>
            </a:lvl1pPr>
            <a:lvl2pPr lvl="1"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2pPr>
            <a:lvl3pPr lvl="2"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3pPr>
            <a:lvl4pPr lvl="3"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4pPr>
            <a:lvl5pPr lvl="4"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5pPr>
            <a:lvl6pPr lvl="5"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6pPr>
            <a:lvl7pPr lvl="6"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7pPr>
            <a:lvl8pPr lvl="7"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8pPr>
            <a:lvl9pPr lvl="8" rtl="0">
              <a:spcBef>
                <a:spcPts val="1600"/>
              </a:spcBef>
              <a:spcAft>
                <a:spcPts val="1600"/>
              </a:spcAft>
              <a:buSzPts val="2400"/>
              <a:buFont typeface="Libre Franklin ExtraBold"/>
              <a:buNone/>
              <a:defRPr sz="2400">
                <a:latin typeface="Libre Franklin ExtraBold"/>
                <a:ea typeface="Libre Franklin ExtraBold"/>
                <a:cs typeface="Libre Franklin ExtraBold"/>
                <a:sym typeface="Libre Franklin ExtraBold"/>
              </a:defRPr>
            </a:lvl9pPr>
          </a:lstStyle>
          <a:p>
            <a:endParaRPr/>
          </a:p>
        </p:txBody>
      </p:sp>
      <p:sp>
        <p:nvSpPr>
          <p:cNvPr id="1537" name="Google Shape;1537;p35"/>
          <p:cNvSpPr txBox="1">
            <a:spLocks noGrp="1"/>
          </p:cNvSpPr>
          <p:nvPr>
            <p:ph type="subTitle" idx="3"/>
          </p:nvPr>
        </p:nvSpPr>
        <p:spPr>
          <a:xfrm>
            <a:off x="4626725" y="3138750"/>
            <a:ext cx="3804000" cy="6543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100"/>
              <a:buChar char="●"/>
              <a:defRPr sz="1600"/>
            </a:lvl1pPr>
            <a:lvl2pPr lvl="1" rtl="0">
              <a:spcBef>
                <a:spcPts val="0"/>
              </a:spcBef>
              <a:spcAft>
                <a:spcPts val="0"/>
              </a:spcAft>
              <a:buSzPts val="2000"/>
              <a:buChar char="○"/>
              <a:defRPr/>
            </a:lvl2pPr>
            <a:lvl3pPr lvl="2" rtl="0">
              <a:spcBef>
                <a:spcPts val="1600"/>
              </a:spcBef>
              <a:spcAft>
                <a:spcPts val="0"/>
              </a:spcAft>
              <a:buSzPts val="2000"/>
              <a:buChar char="■"/>
              <a:defRPr/>
            </a:lvl3pPr>
            <a:lvl4pPr lvl="3" rtl="0">
              <a:spcBef>
                <a:spcPts val="1600"/>
              </a:spcBef>
              <a:spcAft>
                <a:spcPts val="0"/>
              </a:spcAft>
              <a:buSzPts val="2000"/>
              <a:buChar char="●"/>
              <a:defRPr/>
            </a:lvl4pPr>
            <a:lvl5pPr lvl="4" rtl="0">
              <a:spcBef>
                <a:spcPts val="1600"/>
              </a:spcBef>
              <a:spcAft>
                <a:spcPts val="0"/>
              </a:spcAft>
              <a:buSzPts val="2000"/>
              <a:buChar char="○"/>
              <a:defRPr/>
            </a:lvl5pPr>
            <a:lvl6pPr lvl="5" rtl="0">
              <a:spcBef>
                <a:spcPts val="1600"/>
              </a:spcBef>
              <a:spcAft>
                <a:spcPts val="0"/>
              </a:spcAft>
              <a:buSzPts val="2000"/>
              <a:buChar char="■"/>
              <a:defRPr/>
            </a:lvl6pPr>
            <a:lvl7pPr lvl="6" rtl="0">
              <a:spcBef>
                <a:spcPts val="1600"/>
              </a:spcBef>
              <a:spcAft>
                <a:spcPts val="0"/>
              </a:spcAft>
              <a:buSzPts val="2000"/>
              <a:buChar char="●"/>
              <a:defRPr/>
            </a:lvl7pPr>
            <a:lvl8pPr lvl="7" rtl="0">
              <a:spcBef>
                <a:spcPts val="1600"/>
              </a:spcBef>
              <a:spcAft>
                <a:spcPts val="0"/>
              </a:spcAft>
              <a:buSzPts val="2000"/>
              <a:buChar char="○"/>
              <a:defRPr/>
            </a:lvl8pPr>
            <a:lvl9pPr lvl="8" rtl="0">
              <a:spcBef>
                <a:spcPts val="1600"/>
              </a:spcBef>
              <a:spcAft>
                <a:spcPts val="1600"/>
              </a:spcAft>
              <a:buSzPts val="2000"/>
              <a:buChar char="■"/>
              <a:defRPr/>
            </a:lvl9pPr>
          </a:lstStyle>
          <a:p>
            <a:endParaRPr/>
          </a:p>
        </p:txBody>
      </p:sp>
      <p:sp>
        <p:nvSpPr>
          <p:cNvPr id="1538" name="Google Shape;1538;p35"/>
          <p:cNvSpPr txBox="1">
            <a:spLocks noGrp="1"/>
          </p:cNvSpPr>
          <p:nvPr>
            <p:ph type="subTitle" idx="4"/>
          </p:nvPr>
        </p:nvSpPr>
        <p:spPr>
          <a:xfrm>
            <a:off x="4626700" y="2800350"/>
            <a:ext cx="3804000" cy="338400"/>
          </a:xfrm>
          <a:prstGeom prst="rect">
            <a:avLst/>
          </a:prstGeom>
        </p:spPr>
        <p:txBody>
          <a:bodyPr spcFirstLastPara="1" wrap="square" lIns="91425" tIns="91425" rIns="91425" bIns="91425" anchor="t" anchorCtr="0">
            <a:noAutofit/>
          </a:bodyPr>
          <a:lstStyle>
            <a:lvl1pPr lvl="0" algn="l" rtl="0">
              <a:spcBef>
                <a:spcPts val="0"/>
              </a:spcBef>
              <a:spcAft>
                <a:spcPts val="0"/>
              </a:spcAft>
              <a:buSzPts val="2400"/>
              <a:buFont typeface="Libre Franklin ExtraBold"/>
              <a:buNone/>
              <a:defRPr sz="1800">
                <a:latin typeface="Libre Franklin ExtraBold"/>
                <a:ea typeface="Libre Franklin ExtraBold"/>
                <a:cs typeface="Libre Franklin ExtraBold"/>
                <a:sym typeface="Libre Franklin ExtraBold"/>
              </a:defRPr>
            </a:lvl1pPr>
            <a:lvl2pPr lvl="1"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2pPr>
            <a:lvl3pPr lvl="2"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3pPr>
            <a:lvl4pPr lvl="3"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4pPr>
            <a:lvl5pPr lvl="4"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5pPr>
            <a:lvl6pPr lvl="5"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6pPr>
            <a:lvl7pPr lvl="6"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7pPr>
            <a:lvl8pPr lvl="7" rtl="0">
              <a:spcBef>
                <a:spcPts val="1600"/>
              </a:spcBef>
              <a:spcAft>
                <a:spcPts val="0"/>
              </a:spcAft>
              <a:buSzPts val="2400"/>
              <a:buFont typeface="Libre Franklin ExtraBold"/>
              <a:buNone/>
              <a:defRPr sz="2400">
                <a:latin typeface="Libre Franklin ExtraBold"/>
                <a:ea typeface="Libre Franklin ExtraBold"/>
                <a:cs typeface="Libre Franklin ExtraBold"/>
                <a:sym typeface="Libre Franklin ExtraBold"/>
              </a:defRPr>
            </a:lvl8pPr>
            <a:lvl9pPr lvl="8" rtl="0">
              <a:spcBef>
                <a:spcPts val="1600"/>
              </a:spcBef>
              <a:spcAft>
                <a:spcPts val="1600"/>
              </a:spcAft>
              <a:buSzPts val="2400"/>
              <a:buFont typeface="Libre Franklin ExtraBold"/>
              <a:buNone/>
              <a:defRPr sz="2400">
                <a:latin typeface="Libre Franklin ExtraBold"/>
                <a:ea typeface="Libre Franklin ExtraBold"/>
                <a:cs typeface="Libre Franklin ExtraBold"/>
                <a:sym typeface="Libre Franklin ExtraBold"/>
              </a:defRPr>
            </a:lvl9pPr>
          </a:lstStyle>
          <a:p>
            <a:endParaRPr/>
          </a:p>
        </p:txBody>
      </p:sp>
      <p:sp>
        <p:nvSpPr>
          <p:cNvPr id="1539" name="Google Shape;1539;p35"/>
          <p:cNvSpPr txBox="1">
            <a:spLocks noGrp="1"/>
          </p:cNvSpPr>
          <p:nvPr>
            <p:ph type="subTitle" idx="5"/>
          </p:nvPr>
        </p:nvSpPr>
        <p:spPr>
          <a:xfrm>
            <a:off x="4626725" y="1798475"/>
            <a:ext cx="3804000" cy="959100"/>
          </a:xfrm>
          <a:prstGeom prst="rect">
            <a:avLst/>
          </a:prstGeom>
        </p:spPr>
        <p:txBody>
          <a:bodyPr spcFirstLastPara="1" wrap="square" lIns="91425" tIns="91425" rIns="91425" bIns="91425" anchor="t" anchorCtr="0">
            <a:noAutofit/>
          </a:bodyPr>
          <a:lstStyle>
            <a:lvl1pPr lvl="0" algn="l" rtl="0">
              <a:spcBef>
                <a:spcPts val="0"/>
              </a:spcBef>
              <a:spcAft>
                <a:spcPts val="0"/>
              </a:spcAft>
              <a:buSzPts val="1100"/>
              <a:buChar char="●"/>
              <a:defRPr sz="1600"/>
            </a:lvl1pPr>
            <a:lvl2pPr lvl="1" rtl="0">
              <a:spcBef>
                <a:spcPts val="0"/>
              </a:spcBef>
              <a:spcAft>
                <a:spcPts val="0"/>
              </a:spcAft>
              <a:buSzPts val="2000"/>
              <a:buChar char="○"/>
              <a:defRPr/>
            </a:lvl2pPr>
            <a:lvl3pPr lvl="2" rtl="0">
              <a:spcBef>
                <a:spcPts val="1600"/>
              </a:spcBef>
              <a:spcAft>
                <a:spcPts val="0"/>
              </a:spcAft>
              <a:buSzPts val="2000"/>
              <a:buChar char="■"/>
              <a:defRPr/>
            </a:lvl3pPr>
            <a:lvl4pPr lvl="3" rtl="0">
              <a:spcBef>
                <a:spcPts val="1600"/>
              </a:spcBef>
              <a:spcAft>
                <a:spcPts val="0"/>
              </a:spcAft>
              <a:buSzPts val="2000"/>
              <a:buChar char="●"/>
              <a:defRPr/>
            </a:lvl4pPr>
            <a:lvl5pPr lvl="4" rtl="0">
              <a:spcBef>
                <a:spcPts val="1600"/>
              </a:spcBef>
              <a:spcAft>
                <a:spcPts val="0"/>
              </a:spcAft>
              <a:buSzPts val="2000"/>
              <a:buChar char="○"/>
              <a:defRPr/>
            </a:lvl5pPr>
            <a:lvl6pPr lvl="5" rtl="0">
              <a:spcBef>
                <a:spcPts val="1600"/>
              </a:spcBef>
              <a:spcAft>
                <a:spcPts val="0"/>
              </a:spcAft>
              <a:buSzPts val="2000"/>
              <a:buChar char="■"/>
              <a:defRPr/>
            </a:lvl6pPr>
            <a:lvl7pPr lvl="6" rtl="0">
              <a:spcBef>
                <a:spcPts val="1600"/>
              </a:spcBef>
              <a:spcAft>
                <a:spcPts val="0"/>
              </a:spcAft>
              <a:buSzPts val="2000"/>
              <a:buChar char="●"/>
              <a:defRPr/>
            </a:lvl7pPr>
            <a:lvl8pPr lvl="7" rtl="0">
              <a:spcBef>
                <a:spcPts val="1600"/>
              </a:spcBef>
              <a:spcAft>
                <a:spcPts val="0"/>
              </a:spcAft>
              <a:buSzPts val="2000"/>
              <a:buChar char="○"/>
              <a:defRPr/>
            </a:lvl8pPr>
            <a:lvl9pPr lvl="8" rtl="0">
              <a:spcBef>
                <a:spcPts val="1600"/>
              </a:spcBef>
              <a:spcAft>
                <a:spcPts val="1600"/>
              </a:spcAft>
              <a:buSzPts val="2000"/>
              <a:buChar char="■"/>
              <a:defRPr/>
            </a:lvl9pPr>
          </a:lstStyle>
          <a:p>
            <a:endParaRPr/>
          </a:p>
        </p:txBody>
      </p:sp>
      <p:grpSp>
        <p:nvGrpSpPr>
          <p:cNvPr id="1540" name="Google Shape;1540;p35"/>
          <p:cNvGrpSpPr/>
          <p:nvPr/>
        </p:nvGrpSpPr>
        <p:grpSpPr>
          <a:xfrm>
            <a:off x="8888952" y="1307048"/>
            <a:ext cx="141152" cy="230209"/>
            <a:chOff x="191876" y="116083"/>
            <a:chExt cx="213576" cy="348326"/>
          </a:xfrm>
        </p:grpSpPr>
        <p:sp>
          <p:nvSpPr>
            <p:cNvPr id="1541" name="Google Shape;1541;p35"/>
            <p:cNvSpPr/>
            <p:nvPr/>
          </p:nvSpPr>
          <p:spPr>
            <a:xfrm>
              <a:off x="352794" y="267841"/>
              <a:ext cx="52657" cy="44810"/>
            </a:xfrm>
            <a:custGeom>
              <a:avLst/>
              <a:gdLst/>
              <a:ahLst/>
              <a:cxnLst/>
              <a:rect l="l" t="t" r="r" b="b"/>
              <a:pathLst>
                <a:path w="1644" h="1399" extrusionOk="0">
                  <a:moveTo>
                    <a:pt x="710" y="1"/>
                  </a:moveTo>
                  <a:cubicBezTo>
                    <a:pt x="348" y="1"/>
                    <a:pt x="1" y="278"/>
                    <a:pt x="1" y="696"/>
                  </a:cubicBezTo>
                  <a:cubicBezTo>
                    <a:pt x="1" y="1089"/>
                    <a:pt x="322" y="1398"/>
                    <a:pt x="703" y="1398"/>
                  </a:cubicBezTo>
                  <a:cubicBezTo>
                    <a:pt x="1334" y="1398"/>
                    <a:pt x="1644" y="648"/>
                    <a:pt x="1203" y="208"/>
                  </a:cubicBezTo>
                  <a:cubicBezTo>
                    <a:pt x="1060" y="65"/>
                    <a:pt x="883"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35"/>
            <p:cNvSpPr/>
            <p:nvPr/>
          </p:nvSpPr>
          <p:spPr>
            <a:xfrm>
              <a:off x="191876" y="267841"/>
              <a:ext cx="52657" cy="44810"/>
            </a:xfrm>
            <a:custGeom>
              <a:avLst/>
              <a:gdLst/>
              <a:ahLst/>
              <a:cxnLst/>
              <a:rect l="l" t="t" r="r" b="b"/>
              <a:pathLst>
                <a:path w="1644" h="1399" extrusionOk="0">
                  <a:moveTo>
                    <a:pt x="700" y="1"/>
                  </a:moveTo>
                  <a:cubicBezTo>
                    <a:pt x="342" y="1"/>
                    <a:pt x="0" y="278"/>
                    <a:pt x="0" y="696"/>
                  </a:cubicBezTo>
                  <a:cubicBezTo>
                    <a:pt x="0" y="1089"/>
                    <a:pt x="310" y="1398"/>
                    <a:pt x="703" y="1398"/>
                  </a:cubicBezTo>
                  <a:cubicBezTo>
                    <a:pt x="1322" y="1398"/>
                    <a:pt x="1643" y="648"/>
                    <a:pt x="1191" y="208"/>
                  </a:cubicBezTo>
                  <a:cubicBezTo>
                    <a:pt x="1048" y="65"/>
                    <a:pt x="872"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35"/>
            <p:cNvSpPr/>
            <p:nvPr/>
          </p:nvSpPr>
          <p:spPr>
            <a:xfrm>
              <a:off x="352794" y="116083"/>
              <a:ext cx="52657" cy="45162"/>
            </a:xfrm>
            <a:custGeom>
              <a:avLst/>
              <a:gdLst/>
              <a:ahLst/>
              <a:cxnLst/>
              <a:rect l="l" t="t" r="r" b="b"/>
              <a:pathLst>
                <a:path w="1644" h="1410" extrusionOk="0">
                  <a:moveTo>
                    <a:pt x="711" y="0"/>
                  </a:moveTo>
                  <a:cubicBezTo>
                    <a:pt x="349" y="0"/>
                    <a:pt x="1" y="280"/>
                    <a:pt x="1" y="707"/>
                  </a:cubicBezTo>
                  <a:cubicBezTo>
                    <a:pt x="1" y="1088"/>
                    <a:pt x="310" y="1409"/>
                    <a:pt x="703" y="1409"/>
                  </a:cubicBezTo>
                  <a:cubicBezTo>
                    <a:pt x="1334" y="1409"/>
                    <a:pt x="1644" y="647"/>
                    <a:pt x="1203" y="207"/>
                  </a:cubicBezTo>
                  <a:cubicBezTo>
                    <a:pt x="1061" y="64"/>
                    <a:pt x="884"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35"/>
            <p:cNvSpPr/>
            <p:nvPr/>
          </p:nvSpPr>
          <p:spPr>
            <a:xfrm>
              <a:off x="191876" y="116083"/>
              <a:ext cx="52657" cy="45162"/>
            </a:xfrm>
            <a:custGeom>
              <a:avLst/>
              <a:gdLst/>
              <a:ahLst/>
              <a:cxnLst/>
              <a:rect l="l" t="t" r="r" b="b"/>
              <a:pathLst>
                <a:path w="1644" h="1410" extrusionOk="0">
                  <a:moveTo>
                    <a:pt x="702" y="0"/>
                  </a:moveTo>
                  <a:cubicBezTo>
                    <a:pt x="343" y="0"/>
                    <a:pt x="0" y="280"/>
                    <a:pt x="0" y="707"/>
                  </a:cubicBezTo>
                  <a:cubicBezTo>
                    <a:pt x="0" y="1088"/>
                    <a:pt x="310" y="1409"/>
                    <a:pt x="703" y="1409"/>
                  </a:cubicBezTo>
                  <a:cubicBezTo>
                    <a:pt x="1322" y="1409"/>
                    <a:pt x="1643" y="647"/>
                    <a:pt x="1191" y="207"/>
                  </a:cubicBezTo>
                  <a:cubicBezTo>
                    <a:pt x="1048" y="64"/>
                    <a:pt x="873" y="0"/>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35"/>
            <p:cNvSpPr/>
            <p:nvPr/>
          </p:nvSpPr>
          <p:spPr>
            <a:xfrm>
              <a:off x="352794" y="419631"/>
              <a:ext cx="52657" cy="44778"/>
            </a:xfrm>
            <a:custGeom>
              <a:avLst/>
              <a:gdLst/>
              <a:ahLst/>
              <a:cxnLst/>
              <a:rect l="l" t="t" r="r" b="b"/>
              <a:pathLst>
                <a:path w="1644" h="1398" extrusionOk="0">
                  <a:moveTo>
                    <a:pt x="711" y="1"/>
                  </a:moveTo>
                  <a:cubicBezTo>
                    <a:pt x="349" y="1"/>
                    <a:pt x="1" y="280"/>
                    <a:pt x="1" y="707"/>
                  </a:cubicBezTo>
                  <a:cubicBezTo>
                    <a:pt x="1" y="1088"/>
                    <a:pt x="322" y="1398"/>
                    <a:pt x="703" y="1398"/>
                  </a:cubicBezTo>
                  <a:cubicBezTo>
                    <a:pt x="1334" y="1398"/>
                    <a:pt x="1644" y="648"/>
                    <a:pt x="1203" y="207"/>
                  </a:cubicBezTo>
                  <a:cubicBezTo>
                    <a:pt x="1061" y="65"/>
                    <a:pt x="884"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35"/>
            <p:cNvSpPr/>
            <p:nvPr/>
          </p:nvSpPr>
          <p:spPr>
            <a:xfrm>
              <a:off x="191876" y="419631"/>
              <a:ext cx="52657" cy="44778"/>
            </a:xfrm>
            <a:custGeom>
              <a:avLst/>
              <a:gdLst/>
              <a:ahLst/>
              <a:cxnLst/>
              <a:rect l="l" t="t" r="r" b="b"/>
              <a:pathLst>
                <a:path w="1644" h="1398" extrusionOk="0">
                  <a:moveTo>
                    <a:pt x="702" y="1"/>
                  </a:moveTo>
                  <a:cubicBezTo>
                    <a:pt x="343" y="1"/>
                    <a:pt x="0" y="280"/>
                    <a:pt x="0" y="707"/>
                  </a:cubicBezTo>
                  <a:cubicBezTo>
                    <a:pt x="0" y="1088"/>
                    <a:pt x="310" y="1398"/>
                    <a:pt x="703" y="1398"/>
                  </a:cubicBezTo>
                  <a:cubicBezTo>
                    <a:pt x="1322" y="1398"/>
                    <a:pt x="1643" y="648"/>
                    <a:pt x="1191" y="207"/>
                  </a:cubicBezTo>
                  <a:cubicBezTo>
                    <a:pt x="1048" y="65"/>
                    <a:pt x="873" y="1"/>
                    <a:pt x="7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47" name="Google Shape;1547;p35"/>
          <p:cNvSpPr/>
          <p:nvPr/>
        </p:nvSpPr>
        <p:spPr>
          <a:xfrm>
            <a:off x="8888949" y="1659902"/>
            <a:ext cx="141146" cy="141146"/>
          </a:xfrm>
          <a:custGeom>
            <a:avLst/>
            <a:gdLst/>
            <a:ahLst/>
            <a:cxnLst/>
            <a:rect l="l" t="t" r="r" b="b"/>
            <a:pathLst>
              <a:path w="6311" h="6311" extrusionOk="0">
                <a:moveTo>
                  <a:pt x="2561" y="0"/>
                </a:moveTo>
                <a:lnTo>
                  <a:pt x="2561" y="2560"/>
                </a:lnTo>
                <a:lnTo>
                  <a:pt x="1" y="2560"/>
                </a:lnTo>
                <a:lnTo>
                  <a:pt x="1" y="3751"/>
                </a:lnTo>
                <a:lnTo>
                  <a:pt x="2561" y="3751"/>
                </a:lnTo>
                <a:lnTo>
                  <a:pt x="2561" y="6311"/>
                </a:lnTo>
                <a:lnTo>
                  <a:pt x="3751" y="6311"/>
                </a:lnTo>
                <a:lnTo>
                  <a:pt x="3751" y="3751"/>
                </a:lnTo>
                <a:lnTo>
                  <a:pt x="6311" y="3751"/>
                </a:lnTo>
                <a:lnTo>
                  <a:pt x="6311" y="2560"/>
                </a:lnTo>
                <a:lnTo>
                  <a:pt x="3751" y="2560"/>
                </a:lnTo>
                <a:lnTo>
                  <a:pt x="37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48" name="Google Shape;1548;p35"/>
          <p:cNvGrpSpPr/>
          <p:nvPr/>
        </p:nvGrpSpPr>
        <p:grpSpPr>
          <a:xfrm rot="5400000">
            <a:off x="33887" y="1475548"/>
            <a:ext cx="345155" cy="141156"/>
            <a:chOff x="7147831" y="4828240"/>
            <a:chExt cx="345155" cy="141156"/>
          </a:xfrm>
        </p:grpSpPr>
        <p:sp>
          <p:nvSpPr>
            <p:cNvPr id="1549" name="Google Shape;1549;p35"/>
            <p:cNvSpPr/>
            <p:nvPr/>
          </p:nvSpPr>
          <p:spPr>
            <a:xfrm>
              <a:off x="7147831" y="4828240"/>
              <a:ext cx="141124" cy="141156"/>
            </a:xfrm>
            <a:custGeom>
              <a:avLst/>
              <a:gdLst/>
              <a:ahLst/>
              <a:cxnLst/>
              <a:rect l="l" t="t" r="r" b="b"/>
              <a:pathLst>
                <a:path w="4406" h="4407" extrusionOk="0">
                  <a:moveTo>
                    <a:pt x="691" y="1"/>
                  </a:moveTo>
                  <a:lnTo>
                    <a:pt x="0" y="703"/>
                  </a:lnTo>
                  <a:lnTo>
                    <a:pt x="1500" y="2203"/>
                  </a:lnTo>
                  <a:lnTo>
                    <a:pt x="0" y="3716"/>
                  </a:lnTo>
                  <a:lnTo>
                    <a:pt x="691" y="4406"/>
                  </a:lnTo>
                  <a:lnTo>
                    <a:pt x="2203" y="2906"/>
                  </a:lnTo>
                  <a:lnTo>
                    <a:pt x="3703" y="4406"/>
                  </a:lnTo>
                  <a:lnTo>
                    <a:pt x="4406" y="3716"/>
                  </a:lnTo>
                  <a:lnTo>
                    <a:pt x="2905" y="2203"/>
                  </a:lnTo>
                  <a:lnTo>
                    <a:pt x="4406" y="703"/>
                  </a:lnTo>
                  <a:lnTo>
                    <a:pt x="3703" y="1"/>
                  </a:lnTo>
                  <a:lnTo>
                    <a:pt x="2203" y="150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35"/>
            <p:cNvSpPr/>
            <p:nvPr/>
          </p:nvSpPr>
          <p:spPr>
            <a:xfrm>
              <a:off x="7351862" y="4828240"/>
              <a:ext cx="141124" cy="141156"/>
            </a:xfrm>
            <a:custGeom>
              <a:avLst/>
              <a:gdLst/>
              <a:ahLst/>
              <a:cxnLst/>
              <a:rect l="l" t="t" r="r" b="b"/>
              <a:pathLst>
                <a:path w="4406" h="4407" extrusionOk="0">
                  <a:moveTo>
                    <a:pt x="703" y="1"/>
                  </a:moveTo>
                  <a:lnTo>
                    <a:pt x="0" y="703"/>
                  </a:lnTo>
                  <a:lnTo>
                    <a:pt x="1500" y="2203"/>
                  </a:lnTo>
                  <a:lnTo>
                    <a:pt x="0" y="3716"/>
                  </a:lnTo>
                  <a:lnTo>
                    <a:pt x="703" y="4406"/>
                  </a:lnTo>
                  <a:lnTo>
                    <a:pt x="2203" y="2906"/>
                  </a:lnTo>
                  <a:lnTo>
                    <a:pt x="3703" y="4406"/>
                  </a:lnTo>
                  <a:lnTo>
                    <a:pt x="4405" y="3716"/>
                  </a:lnTo>
                  <a:lnTo>
                    <a:pt x="2905" y="2203"/>
                  </a:lnTo>
                  <a:lnTo>
                    <a:pt x="4405" y="703"/>
                  </a:lnTo>
                  <a:lnTo>
                    <a:pt x="3703" y="1"/>
                  </a:lnTo>
                  <a:lnTo>
                    <a:pt x="2203" y="1501"/>
                  </a:lnTo>
                  <a:lnTo>
                    <a:pt x="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51" name="Google Shape;1551;p35"/>
          <p:cNvSpPr/>
          <p:nvPr/>
        </p:nvSpPr>
        <p:spPr>
          <a:xfrm>
            <a:off x="164813" y="194359"/>
            <a:ext cx="83286" cy="83286"/>
          </a:xfrm>
          <a:custGeom>
            <a:avLst/>
            <a:gdLst/>
            <a:ahLst/>
            <a:cxnLst/>
            <a:rect l="l" t="t" r="r" b="b"/>
            <a:pathLst>
              <a:path w="2596" h="2596" extrusionOk="0">
                <a:moveTo>
                  <a:pt x="0" y="0"/>
                </a:moveTo>
                <a:lnTo>
                  <a:pt x="0" y="2596"/>
                </a:lnTo>
                <a:lnTo>
                  <a:pt x="2596" y="2596"/>
                </a:lnTo>
                <a:lnTo>
                  <a:pt x="2596" y="0"/>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35"/>
          <p:cNvSpPr/>
          <p:nvPr/>
        </p:nvSpPr>
        <p:spPr>
          <a:xfrm>
            <a:off x="350442" y="196637"/>
            <a:ext cx="600135" cy="81778"/>
          </a:xfrm>
          <a:custGeom>
            <a:avLst/>
            <a:gdLst/>
            <a:ahLst/>
            <a:cxnLst/>
            <a:rect l="l" t="t" r="r" b="b"/>
            <a:pathLst>
              <a:path w="18706" h="2549" extrusionOk="0">
                <a:moveTo>
                  <a:pt x="1917" y="1"/>
                </a:moveTo>
                <a:lnTo>
                  <a:pt x="1" y="1941"/>
                </a:lnTo>
                <a:lnTo>
                  <a:pt x="334" y="2275"/>
                </a:lnTo>
                <a:lnTo>
                  <a:pt x="1917" y="667"/>
                </a:lnTo>
                <a:lnTo>
                  <a:pt x="3775" y="2548"/>
                </a:lnTo>
                <a:lnTo>
                  <a:pt x="5644" y="667"/>
                </a:lnTo>
                <a:lnTo>
                  <a:pt x="7502" y="2548"/>
                </a:lnTo>
                <a:lnTo>
                  <a:pt x="9359" y="667"/>
                </a:lnTo>
                <a:lnTo>
                  <a:pt x="11216" y="2548"/>
                </a:lnTo>
                <a:lnTo>
                  <a:pt x="13074" y="667"/>
                </a:lnTo>
                <a:lnTo>
                  <a:pt x="14931" y="2548"/>
                </a:lnTo>
                <a:lnTo>
                  <a:pt x="16788" y="667"/>
                </a:lnTo>
                <a:lnTo>
                  <a:pt x="18372" y="2275"/>
                </a:lnTo>
                <a:lnTo>
                  <a:pt x="18705" y="1941"/>
                </a:lnTo>
                <a:lnTo>
                  <a:pt x="16788" y="1"/>
                </a:lnTo>
                <a:lnTo>
                  <a:pt x="14931" y="1882"/>
                </a:lnTo>
                <a:lnTo>
                  <a:pt x="13074" y="1"/>
                </a:lnTo>
                <a:lnTo>
                  <a:pt x="11216" y="1882"/>
                </a:lnTo>
                <a:lnTo>
                  <a:pt x="9359" y="1"/>
                </a:lnTo>
                <a:lnTo>
                  <a:pt x="7502" y="1882"/>
                </a:lnTo>
                <a:lnTo>
                  <a:pt x="5644" y="1"/>
                </a:lnTo>
                <a:lnTo>
                  <a:pt x="3775" y="1882"/>
                </a:lnTo>
                <a:lnTo>
                  <a:pt x="1917"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553" name="Google Shape;1553;p35"/>
          <p:cNvCxnSpPr/>
          <p:nvPr/>
        </p:nvCxnSpPr>
        <p:spPr>
          <a:xfrm>
            <a:off x="-8550" y="1145950"/>
            <a:ext cx="9161100" cy="0"/>
          </a:xfrm>
          <a:prstGeom prst="straightConnector1">
            <a:avLst/>
          </a:prstGeom>
          <a:noFill/>
          <a:ln w="19050" cap="flat" cmpd="sng">
            <a:solidFill>
              <a:schemeClr val="accent4"/>
            </a:solidFill>
            <a:prstDash val="solid"/>
            <a:round/>
            <a:headEnd type="none" w="med" len="med"/>
            <a:tailEnd type="none" w="med" len="med"/>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hree columns 1 ">
  <p:cSld name="TITLE_AND_TWO_COLUMNS_2_2">
    <p:spTree>
      <p:nvGrpSpPr>
        <p:cNvPr id="1" name="Shape 1554"/>
        <p:cNvGrpSpPr/>
        <p:nvPr/>
      </p:nvGrpSpPr>
      <p:grpSpPr>
        <a:xfrm>
          <a:off x="0" y="0"/>
          <a:ext cx="0" cy="0"/>
          <a:chOff x="0" y="0"/>
          <a:chExt cx="0" cy="0"/>
        </a:xfrm>
      </p:grpSpPr>
      <p:grpSp>
        <p:nvGrpSpPr>
          <p:cNvPr id="1555" name="Google Shape;1555;p36"/>
          <p:cNvGrpSpPr/>
          <p:nvPr/>
        </p:nvGrpSpPr>
        <p:grpSpPr>
          <a:xfrm>
            <a:off x="191876" y="116083"/>
            <a:ext cx="213576" cy="348326"/>
            <a:chOff x="191876" y="116083"/>
            <a:chExt cx="213576" cy="348326"/>
          </a:xfrm>
        </p:grpSpPr>
        <p:sp>
          <p:nvSpPr>
            <p:cNvPr id="1556" name="Google Shape;1556;p36"/>
            <p:cNvSpPr/>
            <p:nvPr/>
          </p:nvSpPr>
          <p:spPr>
            <a:xfrm>
              <a:off x="352794" y="267841"/>
              <a:ext cx="52657" cy="44810"/>
            </a:xfrm>
            <a:custGeom>
              <a:avLst/>
              <a:gdLst/>
              <a:ahLst/>
              <a:cxnLst/>
              <a:rect l="l" t="t" r="r" b="b"/>
              <a:pathLst>
                <a:path w="1644" h="1399" extrusionOk="0">
                  <a:moveTo>
                    <a:pt x="710" y="1"/>
                  </a:moveTo>
                  <a:cubicBezTo>
                    <a:pt x="348" y="1"/>
                    <a:pt x="1" y="278"/>
                    <a:pt x="1" y="696"/>
                  </a:cubicBezTo>
                  <a:cubicBezTo>
                    <a:pt x="1" y="1089"/>
                    <a:pt x="322" y="1398"/>
                    <a:pt x="703" y="1398"/>
                  </a:cubicBezTo>
                  <a:cubicBezTo>
                    <a:pt x="1334" y="1398"/>
                    <a:pt x="1644" y="648"/>
                    <a:pt x="1203" y="208"/>
                  </a:cubicBezTo>
                  <a:cubicBezTo>
                    <a:pt x="1060" y="65"/>
                    <a:pt x="883" y="1"/>
                    <a:pt x="71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36"/>
            <p:cNvSpPr/>
            <p:nvPr/>
          </p:nvSpPr>
          <p:spPr>
            <a:xfrm>
              <a:off x="191876" y="267841"/>
              <a:ext cx="52657" cy="44810"/>
            </a:xfrm>
            <a:custGeom>
              <a:avLst/>
              <a:gdLst/>
              <a:ahLst/>
              <a:cxnLst/>
              <a:rect l="l" t="t" r="r" b="b"/>
              <a:pathLst>
                <a:path w="1644" h="1399" extrusionOk="0">
                  <a:moveTo>
                    <a:pt x="700" y="1"/>
                  </a:moveTo>
                  <a:cubicBezTo>
                    <a:pt x="342" y="1"/>
                    <a:pt x="0" y="278"/>
                    <a:pt x="0" y="696"/>
                  </a:cubicBezTo>
                  <a:cubicBezTo>
                    <a:pt x="0" y="1089"/>
                    <a:pt x="310" y="1398"/>
                    <a:pt x="703" y="1398"/>
                  </a:cubicBezTo>
                  <a:cubicBezTo>
                    <a:pt x="1322" y="1398"/>
                    <a:pt x="1643" y="648"/>
                    <a:pt x="1191" y="208"/>
                  </a:cubicBezTo>
                  <a:cubicBezTo>
                    <a:pt x="1048" y="65"/>
                    <a:pt x="872"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36"/>
            <p:cNvSpPr/>
            <p:nvPr/>
          </p:nvSpPr>
          <p:spPr>
            <a:xfrm>
              <a:off x="352794" y="116083"/>
              <a:ext cx="52657" cy="45162"/>
            </a:xfrm>
            <a:custGeom>
              <a:avLst/>
              <a:gdLst/>
              <a:ahLst/>
              <a:cxnLst/>
              <a:rect l="l" t="t" r="r" b="b"/>
              <a:pathLst>
                <a:path w="1644" h="1410" extrusionOk="0">
                  <a:moveTo>
                    <a:pt x="711" y="0"/>
                  </a:moveTo>
                  <a:cubicBezTo>
                    <a:pt x="349" y="0"/>
                    <a:pt x="1" y="280"/>
                    <a:pt x="1" y="707"/>
                  </a:cubicBezTo>
                  <a:cubicBezTo>
                    <a:pt x="1" y="1088"/>
                    <a:pt x="310" y="1409"/>
                    <a:pt x="703" y="1409"/>
                  </a:cubicBezTo>
                  <a:cubicBezTo>
                    <a:pt x="1334" y="1409"/>
                    <a:pt x="1644" y="647"/>
                    <a:pt x="1203" y="207"/>
                  </a:cubicBezTo>
                  <a:cubicBezTo>
                    <a:pt x="1061" y="64"/>
                    <a:pt x="884" y="0"/>
                    <a:pt x="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36"/>
            <p:cNvSpPr/>
            <p:nvPr/>
          </p:nvSpPr>
          <p:spPr>
            <a:xfrm>
              <a:off x="191876" y="116083"/>
              <a:ext cx="52657" cy="45162"/>
            </a:xfrm>
            <a:custGeom>
              <a:avLst/>
              <a:gdLst/>
              <a:ahLst/>
              <a:cxnLst/>
              <a:rect l="l" t="t" r="r" b="b"/>
              <a:pathLst>
                <a:path w="1644" h="1410" extrusionOk="0">
                  <a:moveTo>
                    <a:pt x="702" y="0"/>
                  </a:moveTo>
                  <a:cubicBezTo>
                    <a:pt x="343" y="0"/>
                    <a:pt x="0" y="280"/>
                    <a:pt x="0" y="707"/>
                  </a:cubicBezTo>
                  <a:cubicBezTo>
                    <a:pt x="0" y="1088"/>
                    <a:pt x="310" y="1409"/>
                    <a:pt x="703" y="1409"/>
                  </a:cubicBezTo>
                  <a:cubicBezTo>
                    <a:pt x="1322" y="1409"/>
                    <a:pt x="1643" y="647"/>
                    <a:pt x="1191" y="207"/>
                  </a:cubicBezTo>
                  <a:cubicBezTo>
                    <a:pt x="1048" y="64"/>
                    <a:pt x="873" y="0"/>
                    <a:pt x="7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36"/>
            <p:cNvSpPr/>
            <p:nvPr/>
          </p:nvSpPr>
          <p:spPr>
            <a:xfrm>
              <a:off x="352794" y="419631"/>
              <a:ext cx="52657" cy="44778"/>
            </a:xfrm>
            <a:custGeom>
              <a:avLst/>
              <a:gdLst/>
              <a:ahLst/>
              <a:cxnLst/>
              <a:rect l="l" t="t" r="r" b="b"/>
              <a:pathLst>
                <a:path w="1644" h="1398" extrusionOk="0">
                  <a:moveTo>
                    <a:pt x="711" y="1"/>
                  </a:moveTo>
                  <a:cubicBezTo>
                    <a:pt x="349" y="1"/>
                    <a:pt x="1" y="280"/>
                    <a:pt x="1" y="707"/>
                  </a:cubicBezTo>
                  <a:cubicBezTo>
                    <a:pt x="1" y="1088"/>
                    <a:pt x="322" y="1398"/>
                    <a:pt x="703" y="1398"/>
                  </a:cubicBezTo>
                  <a:cubicBezTo>
                    <a:pt x="1334" y="1398"/>
                    <a:pt x="1644" y="648"/>
                    <a:pt x="1203" y="207"/>
                  </a:cubicBezTo>
                  <a:cubicBezTo>
                    <a:pt x="1061" y="65"/>
                    <a:pt x="884" y="1"/>
                    <a:pt x="7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36"/>
            <p:cNvSpPr/>
            <p:nvPr/>
          </p:nvSpPr>
          <p:spPr>
            <a:xfrm>
              <a:off x="191876" y="419631"/>
              <a:ext cx="52657" cy="44778"/>
            </a:xfrm>
            <a:custGeom>
              <a:avLst/>
              <a:gdLst/>
              <a:ahLst/>
              <a:cxnLst/>
              <a:rect l="l" t="t" r="r" b="b"/>
              <a:pathLst>
                <a:path w="1644" h="1398" extrusionOk="0">
                  <a:moveTo>
                    <a:pt x="702" y="1"/>
                  </a:moveTo>
                  <a:cubicBezTo>
                    <a:pt x="343" y="1"/>
                    <a:pt x="0" y="280"/>
                    <a:pt x="0" y="707"/>
                  </a:cubicBezTo>
                  <a:cubicBezTo>
                    <a:pt x="0" y="1088"/>
                    <a:pt x="310" y="1398"/>
                    <a:pt x="703" y="1398"/>
                  </a:cubicBezTo>
                  <a:cubicBezTo>
                    <a:pt x="1322" y="1398"/>
                    <a:pt x="1643" y="648"/>
                    <a:pt x="1191" y="207"/>
                  </a:cubicBezTo>
                  <a:cubicBezTo>
                    <a:pt x="1048" y="65"/>
                    <a:pt x="873" y="1"/>
                    <a:pt x="70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62" name="Google Shape;1562;p36"/>
          <p:cNvSpPr/>
          <p:nvPr/>
        </p:nvSpPr>
        <p:spPr>
          <a:xfrm>
            <a:off x="612158" y="127421"/>
            <a:ext cx="202141" cy="202141"/>
          </a:xfrm>
          <a:custGeom>
            <a:avLst/>
            <a:gdLst/>
            <a:ahLst/>
            <a:cxnLst/>
            <a:rect l="l" t="t" r="r" b="b"/>
            <a:pathLst>
              <a:path w="6311" h="6311" extrusionOk="0">
                <a:moveTo>
                  <a:pt x="2561" y="0"/>
                </a:moveTo>
                <a:lnTo>
                  <a:pt x="2561" y="2560"/>
                </a:lnTo>
                <a:lnTo>
                  <a:pt x="1" y="2560"/>
                </a:lnTo>
                <a:lnTo>
                  <a:pt x="1" y="3751"/>
                </a:lnTo>
                <a:lnTo>
                  <a:pt x="2561" y="3751"/>
                </a:lnTo>
                <a:lnTo>
                  <a:pt x="2561" y="6311"/>
                </a:lnTo>
                <a:lnTo>
                  <a:pt x="3751" y="6311"/>
                </a:lnTo>
                <a:lnTo>
                  <a:pt x="3751" y="3751"/>
                </a:lnTo>
                <a:lnTo>
                  <a:pt x="6311" y="3751"/>
                </a:lnTo>
                <a:lnTo>
                  <a:pt x="6311" y="2560"/>
                </a:lnTo>
                <a:lnTo>
                  <a:pt x="3751" y="2560"/>
                </a:lnTo>
                <a:lnTo>
                  <a:pt x="3751"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63" name="Google Shape;1563;p36"/>
          <p:cNvGrpSpPr/>
          <p:nvPr/>
        </p:nvGrpSpPr>
        <p:grpSpPr>
          <a:xfrm>
            <a:off x="8732938" y="376573"/>
            <a:ext cx="199867" cy="325841"/>
            <a:chOff x="8805576" y="3197048"/>
            <a:chExt cx="199867" cy="325841"/>
          </a:xfrm>
        </p:grpSpPr>
        <p:sp>
          <p:nvSpPr>
            <p:cNvPr id="1564" name="Google Shape;1564;p36"/>
            <p:cNvSpPr/>
            <p:nvPr/>
          </p:nvSpPr>
          <p:spPr>
            <a:xfrm>
              <a:off x="8956213" y="3338845"/>
              <a:ext cx="49230" cy="42184"/>
            </a:xfrm>
            <a:custGeom>
              <a:avLst/>
              <a:gdLst/>
              <a:ahLst/>
              <a:cxnLst/>
              <a:rect l="l" t="t" r="r" b="b"/>
              <a:pathLst>
                <a:path w="1537" h="1317" extrusionOk="0">
                  <a:moveTo>
                    <a:pt x="655" y="0"/>
                  </a:moveTo>
                  <a:cubicBezTo>
                    <a:pt x="319" y="0"/>
                    <a:pt x="1" y="261"/>
                    <a:pt x="1" y="662"/>
                  </a:cubicBezTo>
                  <a:cubicBezTo>
                    <a:pt x="1" y="1019"/>
                    <a:pt x="286" y="1317"/>
                    <a:pt x="656" y="1317"/>
                  </a:cubicBezTo>
                  <a:cubicBezTo>
                    <a:pt x="1239" y="1317"/>
                    <a:pt x="1537" y="602"/>
                    <a:pt x="1120" y="197"/>
                  </a:cubicBezTo>
                  <a:cubicBezTo>
                    <a:pt x="984" y="61"/>
                    <a:pt x="817" y="0"/>
                    <a:pt x="65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36"/>
            <p:cNvSpPr/>
            <p:nvPr/>
          </p:nvSpPr>
          <p:spPr>
            <a:xfrm>
              <a:off x="8805576" y="3338909"/>
              <a:ext cx="49230" cy="42119"/>
            </a:xfrm>
            <a:custGeom>
              <a:avLst/>
              <a:gdLst/>
              <a:ahLst/>
              <a:cxnLst/>
              <a:rect l="l" t="t" r="r" b="b"/>
              <a:pathLst>
                <a:path w="1537" h="1315" extrusionOk="0">
                  <a:moveTo>
                    <a:pt x="660" y="1"/>
                  </a:moveTo>
                  <a:cubicBezTo>
                    <a:pt x="323" y="1"/>
                    <a:pt x="1" y="265"/>
                    <a:pt x="1" y="660"/>
                  </a:cubicBezTo>
                  <a:cubicBezTo>
                    <a:pt x="1" y="1017"/>
                    <a:pt x="298" y="1315"/>
                    <a:pt x="656" y="1315"/>
                  </a:cubicBezTo>
                  <a:cubicBezTo>
                    <a:pt x="1239" y="1315"/>
                    <a:pt x="1537" y="600"/>
                    <a:pt x="1120" y="195"/>
                  </a:cubicBezTo>
                  <a:cubicBezTo>
                    <a:pt x="985" y="61"/>
                    <a:pt x="821" y="1"/>
                    <a:pt x="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36"/>
            <p:cNvSpPr/>
            <p:nvPr/>
          </p:nvSpPr>
          <p:spPr>
            <a:xfrm>
              <a:off x="8956213" y="3197048"/>
              <a:ext cx="49230" cy="42119"/>
            </a:xfrm>
            <a:custGeom>
              <a:avLst/>
              <a:gdLst/>
              <a:ahLst/>
              <a:cxnLst/>
              <a:rect l="l" t="t" r="r" b="b"/>
              <a:pathLst>
                <a:path w="1537" h="1315" extrusionOk="0">
                  <a:moveTo>
                    <a:pt x="660" y="1"/>
                  </a:moveTo>
                  <a:cubicBezTo>
                    <a:pt x="323" y="1"/>
                    <a:pt x="1" y="265"/>
                    <a:pt x="1" y="660"/>
                  </a:cubicBezTo>
                  <a:cubicBezTo>
                    <a:pt x="1" y="1017"/>
                    <a:pt x="286" y="1315"/>
                    <a:pt x="656" y="1315"/>
                  </a:cubicBezTo>
                  <a:cubicBezTo>
                    <a:pt x="1239" y="1315"/>
                    <a:pt x="1537" y="600"/>
                    <a:pt x="1120" y="195"/>
                  </a:cubicBezTo>
                  <a:cubicBezTo>
                    <a:pt x="985" y="61"/>
                    <a:pt x="821" y="1"/>
                    <a:pt x="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36"/>
            <p:cNvSpPr/>
            <p:nvPr/>
          </p:nvSpPr>
          <p:spPr>
            <a:xfrm>
              <a:off x="8805576" y="3197048"/>
              <a:ext cx="49230" cy="42119"/>
            </a:xfrm>
            <a:custGeom>
              <a:avLst/>
              <a:gdLst/>
              <a:ahLst/>
              <a:cxnLst/>
              <a:rect l="l" t="t" r="r" b="b"/>
              <a:pathLst>
                <a:path w="1537" h="1315" extrusionOk="0">
                  <a:moveTo>
                    <a:pt x="660" y="1"/>
                  </a:moveTo>
                  <a:cubicBezTo>
                    <a:pt x="323" y="1"/>
                    <a:pt x="1" y="265"/>
                    <a:pt x="1" y="660"/>
                  </a:cubicBezTo>
                  <a:cubicBezTo>
                    <a:pt x="1" y="1017"/>
                    <a:pt x="298" y="1315"/>
                    <a:pt x="656" y="1315"/>
                  </a:cubicBezTo>
                  <a:cubicBezTo>
                    <a:pt x="1239" y="1315"/>
                    <a:pt x="1537" y="600"/>
                    <a:pt x="1120" y="195"/>
                  </a:cubicBezTo>
                  <a:cubicBezTo>
                    <a:pt x="985" y="61"/>
                    <a:pt x="821" y="1"/>
                    <a:pt x="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36"/>
            <p:cNvSpPr/>
            <p:nvPr/>
          </p:nvSpPr>
          <p:spPr>
            <a:xfrm>
              <a:off x="8956213" y="3480770"/>
              <a:ext cx="49230" cy="42119"/>
            </a:xfrm>
            <a:custGeom>
              <a:avLst/>
              <a:gdLst/>
              <a:ahLst/>
              <a:cxnLst/>
              <a:rect l="l" t="t" r="r" b="b"/>
              <a:pathLst>
                <a:path w="1537" h="1315" extrusionOk="0">
                  <a:moveTo>
                    <a:pt x="660" y="1"/>
                  </a:moveTo>
                  <a:cubicBezTo>
                    <a:pt x="323" y="1"/>
                    <a:pt x="1" y="265"/>
                    <a:pt x="1" y="660"/>
                  </a:cubicBezTo>
                  <a:cubicBezTo>
                    <a:pt x="1" y="1017"/>
                    <a:pt x="298" y="1315"/>
                    <a:pt x="656" y="1315"/>
                  </a:cubicBezTo>
                  <a:cubicBezTo>
                    <a:pt x="1239" y="1315"/>
                    <a:pt x="1537" y="612"/>
                    <a:pt x="1120" y="196"/>
                  </a:cubicBezTo>
                  <a:cubicBezTo>
                    <a:pt x="985" y="61"/>
                    <a:pt x="821" y="1"/>
                    <a:pt x="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36"/>
            <p:cNvSpPr/>
            <p:nvPr/>
          </p:nvSpPr>
          <p:spPr>
            <a:xfrm>
              <a:off x="8805576" y="3480770"/>
              <a:ext cx="49230" cy="42119"/>
            </a:xfrm>
            <a:custGeom>
              <a:avLst/>
              <a:gdLst/>
              <a:ahLst/>
              <a:cxnLst/>
              <a:rect l="l" t="t" r="r" b="b"/>
              <a:pathLst>
                <a:path w="1537" h="1315" extrusionOk="0">
                  <a:moveTo>
                    <a:pt x="660" y="1"/>
                  </a:moveTo>
                  <a:cubicBezTo>
                    <a:pt x="323" y="1"/>
                    <a:pt x="1" y="265"/>
                    <a:pt x="1" y="660"/>
                  </a:cubicBezTo>
                  <a:cubicBezTo>
                    <a:pt x="1" y="1017"/>
                    <a:pt x="298" y="1315"/>
                    <a:pt x="656" y="1315"/>
                  </a:cubicBezTo>
                  <a:cubicBezTo>
                    <a:pt x="1239" y="1315"/>
                    <a:pt x="1537" y="612"/>
                    <a:pt x="1120" y="196"/>
                  </a:cubicBezTo>
                  <a:cubicBezTo>
                    <a:pt x="985" y="61"/>
                    <a:pt x="821" y="1"/>
                    <a:pt x="66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0" name="Google Shape;1570;p36"/>
          <p:cNvGrpSpPr/>
          <p:nvPr/>
        </p:nvGrpSpPr>
        <p:grpSpPr>
          <a:xfrm>
            <a:off x="8660306" y="116065"/>
            <a:ext cx="345155" cy="141156"/>
            <a:chOff x="7147831" y="4828240"/>
            <a:chExt cx="345155" cy="141156"/>
          </a:xfrm>
        </p:grpSpPr>
        <p:sp>
          <p:nvSpPr>
            <p:cNvPr id="1571" name="Google Shape;1571;p36"/>
            <p:cNvSpPr/>
            <p:nvPr/>
          </p:nvSpPr>
          <p:spPr>
            <a:xfrm>
              <a:off x="7147831" y="4828240"/>
              <a:ext cx="141124" cy="141156"/>
            </a:xfrm>
            <a:custGeom>
              <a:avLst/>
              <a:gdLst/>
              <a:ahLst/>
              <a:cxnLst/>
              <a:rect l="l" t="t" r="r" b="b"/>
              <a:pathLst>
                <a:path w="4406" h="4407" extrusionOk="0">
                  <a:moveTo>
                    <a:pt x="691" y="1"/>
                  </a:moveTo>
                  <a:lnTo>
                    <a:pt x="0" y="703"/>
                  </a:lnTo>
                  <a:lnTo>
                    <a:pt x="1500" y="2203"/>
                  </a:lnTo>
                  <a:lnTo>
                    <a:pt x="0" y="3716"/>
                  </a:lnTo>
                  <a:lnTo>
                    <a:pt x="691" y="4406"/>
                  </a:lnTo>
                  <a:lnTo>
                    <a:pt x="2203" y="2906"/>
                  </a:lnTo>
                  <a:lnTo>
                    <a:pt x="3703" y="4406"/>
                  </a:lnTo>
                  <a:lnTo>
                    <a:pt x="4406" y="3716"/>
                  </a:lnTo>
                  <a:lnTo>
                    <a:pt x="2905" y="2203"/>
                  </a:lnTo>
                  <a:lnTo>
                    <a:pt x="4406" y="703"/>
                  </a:lnTo>
                  <a:lnTo>
                    <a:pt x="3703" y="1"/>
                  </a:lnTo>
                  <a:lnTo>
                    <a:pt x="2203" y="1501"/>
                  </a:lnTo>
                  <a:lnTo>
                    <a:pt x="691"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36"/>
            <p:cNvSpPr/>
            <p:nvPr/>
          </p:nvSpPr>
          <p:spPr>
            <a:xfrm>
              <a:off x="7351862" y="4828240"/>
              <a:ext cx="141124" cy="141156"/>
            </a:xfrm>
            <a:custGeom>
              <a:avLst/>
              <a:gdLst/>
              <a:ahLst/>
              <a:cxnLst/>
              <a:rect l="l" t="t" r="r" b="b"/>
              <a:pathLst>
                <a:path w="4406" h="4407" extrusionOk="0">
                  <a:moveTo>
                    <a:pt x="703" y="1"/>
                  </a:moveTo>
                  <a:lnTo>
                    <a:pt x="0" y="703"/>
                  </a:lnTo>
                  <a:lnTo>
                    <a:pt x="1500" y="2203"/>
                  </a:lnTo>
                  <a:lnTo>
                    <a:pt x="0" y="3716"/>
                  </a:lnTo>
                  <a:lnTo>
                    <a:pt x="703" y="4406"/>
                  </a:lnTo>
                  <a:lnTo>
                    <a:pt x="2203" y="2906"/>
                  </a:lnTo>
                  <a:lnTo>
                    <a:pt x="3703" y="4406"/>
                  </a:lnTo>
                  <a:lnTo>
                    <a:pt x="4405" y="3716"/>
                  </a:lnTo>
                  <a:lnTo>
                    <a:pt x="2905" y="2203"/>
                  </a:lnTo>
                  <a:lnTo>
                    <a:pt x="4405" y="703"/>
                  </a:lnTo>
                  <a:lnTo>
                    <a:pt x="3703" y="1"/>
                  </a:lnTo>
                  <a:lnTo>
                    <a:pt x="2203" y="1501"/>
                  </a:lnTo>
                  <a:lnTo>
                    <a:pt x="703"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3" name="Google Shape;1573;p36"/>
          <p:cNvSpPr/>
          <p:nvPr/>
        </p:nvSpPr>
        <p:spPr>
          <a:xfrm rot="10800000" flipH="1">
            <a:off x="-575" y="4654964"/>
            <a:ext cx="9145168" cy="488536"/>
          </a:xfrm>
          <a:custGeom>
            <a:avLst/>
            <a:gdLst/>
            <a:ahLst/>
            <a:cxnLst/>
            <a:rect l="l" t="t" r="r" b="b"/>
            <a:pathLst>
              <a:path w="285608" h="27683" extrusionOk="0">
                <a:moveTo>
                  <a:pt x="0" y="0"/>
                </a:moveTo>
                <a:lnTo>
                  <a:pt x="0" y="27682"/>
                </a:lnTo>
                <a:lnTo>
                  <a:pt x="285607" y="27682"/>
                </a:lnTo>
                <a:lnTo>
                  <a:pt x="285607"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36"/>
          <p:cNvSpPr txBox="1">
            <a:spLocks noGrp="1"/>
          </p:cNvSpPr>
          <p:nvPr>
            <p:ph type="subTitle" idx="1"/>
          </p:nvPr>
        </p:nvSpPr>
        <p:spPr>
          <a:xfrm>
            <a:off x="6258775" y="2631425"/>
            <a:ext cx="2019900" cy="6774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1600"/>
              </a:spcBef>
              <a:spcAft>
                <a:spcPts val="0"/>
              </a:spcAft>
              <a:buSzPts val="2000"/>
              <a:buNone/>
              <a:defRPr/>
            </a:lvl2pPr>
            <a:lvl3pPr lvl="2" rtl="0">
              <a:spcBef>
                <a:spcPts val="1600"/>
              </a:spcBef>
              <a:spcAft>
                <a:spcPts val="0"/>
              </a:spcAft>
              <a:buSzPts val="2000"/>
              <a:buNone/>
              <a:defRPr/>
            </a:lvl3pPr>
            <a:lvl4pPr lvl="3" rtl="0">
              <a:spcBef>
                <a:spcPts val="1600"/>
              </a:spcBef>
              <a:spcAft>
                <a:spcPts val="0"/>
              </a:spcAft>
              <a:buSzPts val="2000"/>
              <a:buNone/>
              <a:defRPr/>
            </a:lvl4pPr>
            <a:lvl5pPr lvl="4" rtl="0">
              <a:spcBef>
                <a:spcPts val="1600"/>
              </a:spcBef>
              <a:spcAft>
                <a:spcPts val="0"/>
              </a:spcAft>
              <a:buSzPts val="2000"/>
              <a:buNone/>
              <a:defRPr/>
            </a:lvl5pPr>
            <a:lvl6pPr lvl="5" rtl="0">
              <a:spcBef>
                <a:spcPts val="1600"/>
              </a:spcBef>
              <a:spcAft>
                <a:spcPts val="0"/>
              </a:spcAft>
              <a:buSzPts val="2000"/>
              <a:buNone/>
              <a:defRPr/>
            </a:lvl6pPr>
            <a:lvl7pPr lvl="6" rtl="0">
              <a:spcBef>
                <a:spcPts val="1600"/>
              </a:spcBef>
              <a:spcAft>
                <a:spcPts val="0"/>
              </a:spcAft>
              <a:buSzPts val="2000"/>
              <a:buNone/>
              <a:defRPr/>
            </a:lvl7pPr>
            <a:lvl8pPr lvl="7" rtl="0">
              <a:spcBef>
                <a:spcPts val="1600"/>
              </a:spcBef>
              <a:spcAft>
                <a:spcPts val="0"/>
              </a:spcAft>
              <a:buSzPts val="2000"/>
              <a:buNone/>
              <a:defRPr/>
            </a:lvl8pPr>
            <a:lvl9pPr lvl="8" rtl="0">
              <a:spcBef>
                <a:spcPts val="1600"/>
              </a:spcBef>
              <a:spcAft>
                <a:spcPts val="1600"/>
              </a:spcAft>
              <a:buSzPts val="2000"/>
              <a:buNone/>
              <a:defRPr/>
            </a:lvl9pPr>
          </a:lstStyle>
          <a:p>
            <a:endParaRPr/>
          </a:p>
        </p:txBody>
      </p:sp>
      <p:sp>
        <p:nvSpPr>
          <p:cNvPr id="1575" name="Google Shape;1575;p36"/>
          <p:cNvSpPr txBox="1">
            <a:spLocks noGrp="1"/>
          </p:cNvSpPr>
          <p:nvPr>
            <p:ph type="subTitle" idx="2"/>
          </p:nvPr>
        </p:nvSpPr>
        <p:spPr>
          <a:xfrm>
            <a:off x="6258775" y="2295125"/>
            <a:ext cx="2019900" cy="3384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Libre Franklin"/>
              <a:buNone/>
              <a:defRPr b="1">
                <a:latin typeface="Libre Franklin"/>
                <a:ea typeface="Libre Franklin"/>
                <a:cs typeface="Libre Franklin"/>
                <a:sym typeface="Libre Franklin"/>
              </a:defRPr>
            </a:lvl1pPr>
            <a:lvl2pPr lvl="1" rtl="0">
              <a:spcBef>
                <a:spcPts val="1600"/>
              </a:spcBef>
              <a:spcAft>
                <a:spcPts val="0"/>
              </a:spcAft>
              <a:buSzPts val="2000"/>
              <a:buFont typeface="Libre Franklin"/>
              <a:buNone/>
              <a:defRPr b="1">
                <a:latin typeface="Libre Franklin"/>
                <a:ea typeface="Libre Franklin"/>
                <a:cs typeface="Libre Franklin"/>
                <a:sym typeface="Libre Franklin"/>
              </a:defRPr>
            </a:lvl2pPr>
            <a:lvl3pPr lvl="2" rtl="0">
              <a:spcBef>
                <a:spcPts val="1600"/>
              </a:spcBef>
              <a:spcAft>
                <a:spcPts val="0"/>
              </a:spcAft>
              <a:buSzPts val="2000"/>
              <a:buFont typeface="Libre Franklin"/>
              <a:buNone/>
              <a:defRPr b="1">
                <a:latin typeface="Libre Franklin"/>
                <a:ea typeface="Libre Franklin"/>
                <a:cs typeface="Libre Franklin"/>
                <a:sym typeface="Libre Franklin"/>
              </a:defRPr>
            </a:lvl3pPr>
            <a:lvl4pPr lvl="3" rtl="0">
              <a:spcBef>
                <a:spcPts val="1600"/>
              </a:spcBef>
              <a:spcAft>
                <a:spcPts val="0"/>
              </a:spcAft>
              <a:buSzPts val="2000"/>
              <a:buFont typeface="Libre Franklin"/>
              <a:buNone/>
              <a:defRPr b="1">
                <a:latin typeface="Libre Franklin"/>
                <a:ea typeface="Libre Franklin"/>
                <a:cs typeface="Libre Franklin"/>
                <a:sym typeface="Libre Franklin"/>
              </a:defRPr>
            </a:lvl4pPr>
            <a:lvl5pPr lvl="4" rtl="0">
              <a:spcBef>
                <a:spcPts val="1600"/>
              </a:spcBef>
              <a:spcAft>
                <a:spcPts val="0"/>
              </a:spcAft>
              <a:buSzPts val="2000"/>
              <a:buFont typeface="Libre Franklin"/>
              <a:buNone/>
              <a:defRPr b="1">
                <a:latin typeface="Libre Franklin"/>
                <a:ea typeface="Libre Franklin"/>
                <a:cs typeface="Libre Franklin"/>
                <a:sym typeface="Libre Franklin"/>
              </a:defRPr>
            </a:lvl5pPr>
            <a:lvl6pPr lvl="5" rtl="0">
              <a:spcBef>
                <a:spcPts val="1600"/>
              </a:spcBef>
              <a:spcAft>
                <a:spcPts val="0"/>
              </a:spcAft>
              <a:buSzPts val="2000"/>
              <a:buFont typeface="Libre Franklin"/>
              <a:buNone/>
              <a:defRPr b="1">
                <a:latin typeface="Libre Franklin"/>
                <a:ea typeface="Libre Franklin"/>
                <a:cs typeface="Libre Franklin"/>
                <a:sym typeface="Libre Franklin"/>
              </a:defRPr>
            </a:lvl6pPr>
            <a:lvl7pPr lvl="6" rtl="0">
              <a:spcBef>
                <a:spcPts val="1600"/>
              </a:spcBef>
              <a:spcAft>
                <a:spcPts val="0"/>
              </a:spcAft>
              <a:buSzPts val="2000"/>
              <a:buFont typeface="Libre Franklin"/>
              <a:buNone/>
              <a:defRPr b="1">
                <a:latin typeface="Libre Franklin"/>
                <a:ea typeface="Libre Franklin"/>
                <a:cs typeface="Libre Franklin"/>
                <a:sym typeface="Libre Franklin"/>
              </a:defRPr>
            </a:lvl7pPr>
            <a:lvl8pPr lvl="7" rtl="0">
              <a:spcBef>
                <a:spcPts val="1600"/>
              </a:spcBef>
              <a:spcAft>
                <a:spcPts val="0"/>
              </a:spcAft>
              <a:buSzPts val="2000"/>
              <a:buFont typeface="Libre Franklin"/>
              <a:buNone/>
              <a:defRPr b="1">
                <a:latin typeface="Libre Franklin"/>
                <a:ea typeface="Libre Franklin"/>
                <a:cs typeface="Libre Franklin"/>
                <a:sym typeface="Libre Franklin"/>
              </a:defRPr>
            </a:lvl8pPr>
            <a:lvl9pPr lvl="8" rtl="0">
              <a:spcBef>
                <a:spcPts val="1600"/>
              </a:spcBef>
              <a:spcAft>
                <a:spcPts val="1600"/>
              </a:spcAft>
              <a:buSzPts val="2000"/>
              <a:buFont typeface="Libre Franklin"/>
              <a:buNone/>
              <a:defRPr b="1">
                <a:latin typeface="Libre Franklin"/>
                <a:ea typeface="Libre Franklin"/>
                <a:cs typeface="Libre Franklin"/>
                <a:sym typeface="Libre Franklin"/>
              </a:defRPr>
            </a:lvl9pPr>
          </a:lstStyle>
          <a:p>
            <a:endParaRPr/>
          </a:p>
        </p:txBody>
      </p:sp>
      <p:sp>
        <p:nvSpPr>
          <p:cNvPr id="1576" name="Google Shape;1576;p36"/>
          <p:cNvSpPr txBox="1">
            <a:spLocks noGrp="1"/>
          </p:cNvSpPr>
          <p:nvPr>
            <p:ph type="subTitle" idx="3"/>
          </p:nvPr>
        </p:nvSpPr>
        <p:spPr>
          <a:xfrm>
            <a:off x="3562050" y="2631425"/>
            <a:ext cx="2019900" cy="6774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sz="1900"/>
            </a:lvl1pPr>
            <a:lvl2pPr lvl="1" rtl="0">
              <a:spcBef>
                <a:spcPts val="1600"/>
              </a:spcBef>
              <a:spcAft>
                <a:spcPts val="0"/>
              </a:spcAft>
              <a:buSzPts val="2000"/>
              <a:buNone/>
              <a:defRPr/>
            </a:lvl2pPr>
            <a:lvl3pPr lvl="2" rtl="0">
              <a:spcBef>
                <a:spcPts val="1600"/>
              </a:spcBef>
              <a:spcAft>
                <a:spcPts val="0"/>
              </a:spcAft>
              <a:buSzPts val="2000"/>
              <a:buNone/>
              <a:defRPr/>
            </a:lvl3pPr>
            <a:lvl4pPr lvl="3" rtl="0">
              <a:spcBef>
                <a:spcPts val="1600"/>
              </a:spcBef>
              <a:spcAft>
                <a:spcPts val="0"/>
              </a:spcAft>
              <a:buSzPts val="2000"/>
              <a:buNone/>
              <a:defRPr/>
            </a:lvl4pPr>
            <a:lvl5pPr lvl="4" rtl="0">
              <a:spcBef>
                <a:spcPts val="1600"/>
              </a:spcBef>
              <a:spcAft>
                <a:spcPts val="0"/>
              </a:spcAft>
              <a:buSzPts val="2000"/>
              <a:buNone/>
              <a:defRPr/>
            </a:lvl5pPr>
            <a:lvl6pPr lvl="5" rtl="0">
              <a:spcBef>
                <a:spcPts val="1600"/>
              </a:spcBef>
              <a:spcAft>
                <a:spcPts val="0"/>
              </a:spcAft>
              <a:buSzPts val="2000"/>
              <a:buNone/>
              <a:defRPr/>
            </a:lvl6pPr>
            <a:lvl7pPr lvl="6" rtl="0">
              <a:spcBef>
                <a:spcPts val="1600"/>
              </a:spcBef>
              <a:spcAft>
                <a:spcPts val="0"/>
              </a:spcAft>
              <a:buSzPts val="2000"/>
              <a:buNone/>
              <a:defRPr/>
            </a:lvl7pPr>
            <a:lvl8pPr lvl="7" rtl="0">
              <a:spcBef>
                <a:spcPts val="1600"/>
              </a:spcBef>
              <a:spcAft>
                <a:spcPts val="0"/>
              </a:spcAft>
              <a:buSzPts val="2000"/>
              <a:buNone/>
              <a:defRPr/>
            </a:lvl8pPr>
            <a:lvl9pPr lvl="8" rtl="0">
              <a:spcBef>
                <a:spcPts val="1600"/>
              </a:spcBef>
              <a:spcAft>
                <a:spcPts val="1600"/>
              </a:spcAft>
              <a:buSzPts val="2000"/>
              <a:buNone/>
              <a:defRPr/>
            </a:lvl9pPr>
          </a:lstStyle>
          <a:p>
            <a:endParaRPr/>
          </a:p>
        </p:txBody>
      </p:sp>
      <p:sp>
        <p:nvSpPr>
          <p:cNvPr id="1577" name="Google Shape;1577;p36"/>
          <p:cNvSpPr txBox="1">
            <a:spLocks noGrp="1"/>
          </p:cNvSpPr>
          <p:nvPr>
            <p:ph type="subTitle" idx="4"/>
          </p:nvPr>
        </p:nvSpPr>
        <p:spPr>
          <a:xfrm>
            <a:off x="3562050" y="2295125"/>
            <a:ext cx="2019900" cy="3384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Libre Franklin"/>
              <a:buNone/>
              <a:defRPr sz="1900" b="1">
                <a:latin typeface="Libre Franklin"/>
                <a:ea typeface="Libre Franklin"/>
                <a:cs typeface="Libre Franklin"/>
                <a:sym typeface="Libre Franklin"/>
              </a:defRPr>
            </a:lvl1pPr>
            <a:lvl2pPr lvl="1" rtl="0">
              <a:spcBef>
                <a:spcPts val="1600"/>
              </a:spcBef>
              <a:spcAft>
                <a:spcPts val="0"/>
              </a:spcAft>
              <a:buSzPts val="2000"/>
              <a:buFont typeface="Libre Franklin"/>
              <a:buNone/>
              <a:defRPr b="1">
                <a:latin typeface="Libre Franklin"/>
                <a:ea typeface="Libre Franklin"/>
                <a:cs typeface="Libre Franklin"/>
                <a:sym typeface="Libre Franklin"/>
              </a:defRPr>
            </a:lvl2pPr>
            <a:lvl3pPr lvl="2" rtl="0">
              <a:spcBef>
                <a:spcPts val="1600"/>
              </a:spcBef>
              <a:spcAft>
                <a:spcPts val="0"/>
              </a:spcAft>
              <a:buSzPts val="2000"/>
              <a:buFont typeface="Libre Franklin"/>
              <a:buNone/>
              <a:defRPr b="1">
                <a:latin typeface="Libre Franklin"/>
                <a:ea typeface="Libre Franklin"/>
                <a:cs typeface="Libre Franklin"/>
                <a:sym typeface="Libre Franklin"/>
              </a:defRPr>
            </a:lvl3pPr>
            <a:lvl4pPr lvl="3" rtl="0">
              <a:spcBef>
                <a:spcPts val="1600"/>
              </a:spcBef>
              <a:spcAft>
                <a:spcPts val="0"/>
              </a:spcAft>
              <a:buSzPts val="2000"/>
              <a:buFont typeface="Libre Franklin"/>
              <a:buNone/>
              <a:defRPr b="1">
                <a:latin typeface="Libre Franklin"/>
                <a:ea typeface="Libre Franklin"/>
                <a:cs typeface="Libre Franklin"/>
                <a:sym typeface="Libre Franklin"/>
              </a:defRPr>
            </a:lvl4pPr>
            <a:lvl5pPr lvl="4" rtl="0">
              <a:spcBef>
                <a:spcPts val="1600"/>
              </a:spcBef>
              <a:spcAft>
                <a:spcPts val="0"/>
              </a:spcAft>
              <a:buSzPts val="2000"/>
              <a:buFont typeface="Libre Franklin"/>
              <a:buNone/>
              <a:defRPr b="1">
                <a:latin typeface="Libre Franklin"/>
                <a:ea typeface="Libre Franklin"/>
                <a:cs typeface="Libre Franklin"/>
                <a:sym typeface="Libre Franklin"/>
              </a:defRPr>
            </a:lvl5pPr>
            <a:lvl6pPr lvl="5" rtl="0">
              <a:spcBef>
                <a:spcPts val="1600"/>
              </a:spcBef>
              <a:spcAft>
                <a:spcPts val="0"/>
              </a:spcAft>
              <a:buSzPts val="2000"/>
              <a:buFont typeface="Libre Franklin"/>
              <a:buNone/>
              <a:defRPr b="1">
                <a:latin typeface="Libre Franklin"/>
                <a:ea typeface="Libre Franklin"/>
                <a:cs typeface="Libre Franklin"/>
                <a:sym typeface="Libre Franklin"/>
              </a:defRPr>
            </a:lvl6pPr>
            <a:lvl7pPr lvl="6" rtl="0">
              <a:spcBef>
                <a:spcPts val="1600"/>
              </a:spcBef>
              <a:spcAft>
                <a:spcPts val="0"/>
              </a:spcAft>
              <a:buSzPts val="2000"/>
              <a:buFont typeface="Libre Franklin"/>
              <a:buNone/>
              <a:defRPr b="1">
                <a:latin typeface="Libre Franklin"/>
                <a:ea typeface="Libre Franklin"/>
                <a:cs typeface="Libre Franklin"/>
                <a:sym typeface="Libre Franklin"/>
              </a:defRPr>
            </a:lvl7pPr>
            <a:lvl8pPr lvl="7" rtl="0">
              <a:spcBef>
                <a:spcPts val="1600"/>
              </a:spcBef>
              <a:spcAft>
                <a:spcPts val="0"/>
              </a:spcAft>
              <a:buSzPts val="2000"/>
              <a:buFont typeface="Libre Franklin"/>
              <a:buNone/>
              <a:defRPr b="1">
                <a:latin typeface="Libre Franklin"/>
                <a:ea typeface="Libre Franklin"/>
                <a:cs typeface="Libre Franklin"/>
                <a:sym typeface="Libre Franklin"/>
              </a:defRPr>
            </a:lvl8pPr>
            <a:lvl9pPr lvl="8" rtl="0">
              <a:spcBef>
                <a:spcPts val="1600"/>
              </a:spcBef>
              <a:spcAft>
                <a:spcPts val="1600"/>
              </a:spcAft>
              <a:buSzPts val="2000"/>
              <a:buFont typeface="Libre Franklin"/>
              <a:buNone/>
              <a:defRPr b="1">
                <a:latin typeface="Libre Franklin"/>
                <a:ea typeface="Libre Franklin"/>
                <a:cs typeface="Libre Franklin"/>
                <a:sym typeface="Libre Franklin"/>
              </a:defRPr>
            </a:lvl9pPr>
          </a:lstStyle>
          <a:p>
            <a:endParaRPr/>
          </a:p>
        </p:txBody>
      </p:sp>
      <p:sp>
        <p:nvSpPr>
          <p:cNvPr id="1578" name="Google Shape;1578;p36"/>
          <p:cNvSpPr txBox="1">
            <a:spLocks noGrp="1"/>
          </p:cNvSpPr>
          <p:nvPr>
            <p:ph type="subTitle" idx="5"/>
          </p:nvPr>
        </p:nvSpPr>
        <p:spPr>
          <a:xfrm>
            <a:off x="865325" y="2631425"/>
            <a:ext cx="2019900" cy="6774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None/>
              <a:defRPr/>
            </a:lvl1pPr>
            <a:lvl2pPr lvl="1" rtl="0">
              <a:spcBef>
                <a:spcPts val="1600"/>
              </a:spcBef>
              <a:spcAft>
                <a:spcPts val="0"/>
              </a:spcAft>
              <a:buSzPts val="2000"/>
              <a:buNone/>
              <a:defRPr/>
            </a:lvl2pPr>
            <a:lvl3pPr lvl="2" rtl="0">
              <a:spcBef>
                <a:spcPts val="1600"/>
              </a:spcBef>
              <a:spcAft>
                <a:spcPts val="0"/>
              </a:spcAft>
              <a:buSzPts val="2000"/>
              <a:buNone/>
              <a:defRPr/>
            </a:lvl3pPr>
            <a:lvl4pPr lvl="3" rtl="0">
              <a:spcBef>
                <a:spcPts val="1600"/>
              </a:spcBef>
              <a:spcAft>
                <a:spcPts val="0"/>
              </a:spcAft>
              <a:buSzPts val="2000"/>
              <a:buNone/>
              <a:defRPr/>
            </a:lvl4pPr>
            <a:lvl5pPr lvl="4" rtl="0">
              <a:spcBef>
                <a:spcPts val="1600"/>
              </a:spcBef>
              <a:spcAft>
                <a:spcPts val="0"/>
              </a:spcAft>
              <a:buSzPts val="2000"/>
              <a:buNone/>
              <a:defRPr/>
            </a:lvl5pPr>
            <a:lvl6pPr lvl="5" rtl="0">
              <a:spcBef>
                <a:spcPts val="1600"/>
              </a:spcBef>
              <a:spcAft>
                <a:spcPts val="0"/>
              </a:spcAft>
              <a:buSzPts val="2000"/>
              <a:buNone/>
              <a:defRPr/>
            </a:lvl6pPr>
            <a:lvl7pPr lvl="6" rtl="0">
              <a:spcBef>
                <a:spcPts val="1600"/>
              </a:spcBef>
              <a:spcAft>
                <a:spcPts val="0"/>
              </a:spcAft>
              <a:buSzPts val="2000"/>
              <a:buNone/>
              <a:defRPr/>
            </a:lvl7pPr>
            <a:lvl8pPr lvl="7" rtl="0">
              <a:spcBef>
                <a:spcPts val="1600"/>
              </a:spcBef>
              <a:spcAft>
                <a:spcPts val="0"/>
              </a:spcAft>
              <a:buSzPts val="2000"/>
              <a:buNone/>
              <a:defRPr/>
            </a:lvl8pPr>
            <a:lvl9pPr lvl="8" rtl="0">
              <a:spcBef>
                <a:spcPts val="1600"/>
              </a:spcBef>
              <a:spcAft>
                <a:spcPts val="1600"/>
              </a:spcAft>
              <a:buSzPts val="2000"/>
              <a:buNone/>
              <a:defRPr/>
            </a:lvl9pPr>
          </a:lstStyle>
          <a:p>
            <a:endParaRPr/>
          </a:p>
        </p:txBody>
      </p:sp>
      <p:sp>
        <p:nvSpPr>
          <p:cNvPr id="1579" name="Google Shape;1579;p36"/>
          <p:cNvSpPr txBox="1">
            <a:spLocks noGrp="1"/>
          </p:cNvSpPr>
          <p:nvPr>
            <p:ph type="subTitle" idx="6"/>
          </p:nvPr>
        </p:nvSpPr>
        <p:spPr>
          <a:xfrm>
            <a:off x="865325" y="2295125"/>
            <a:ext cx="2019900" cy="3384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Libre Franklin"/>
              <a:buNone/>
              <a:defRPr b="1">
                <a:latin typeface="Libre Franklin"/>
                <a:ea typeface="Libre Franklin"/>
                <a:cs typeface="Libre Franklin"/>
                <a:sym typeface="Libre Franklin"/>
              </a:defRPr>
            </a:lvl1pPr>
            <a:lvl2pPr lvl="1" rtl="0">
              <a:spcBef>
                <a:spcPts val="1600"/>
              </a:spcBef>
              <a:spcAft>
                <a:spcPts val="0"/>
              </a:spcAft>
              <a:buSzPts val="2000"/>
              <a:buFont typeface="Libre Franklin"/>
              <a:buNone/>
              <a:defRPr b="1">
                <a:latin typeface="Libre Franklin"/>
                <a:ea typeface="Libre Franklin"/>
                <a:cs typeface="Libre Franklin"/>
                <a:sym typeface="Libre Franklin"/>
              </a:defRPr>
            </a:lvl2pPr>
            <a:lvl3pPr lvl="2" rtl="0">
              <a:spcBef>
                <a:spcPts val="1600"/>
              </a:spcBef>
              <a:spcAft>
                <a:spcPts val="0"/>
              </a:spcAft>
              <a:buSzPts val="2000"/>
              <a:buFont typeface="Libre Franklin"/>
              <a:buNone/>
              <a:defRPr b="1">
                <a:latin typeface="Libre Franklin"/>
                <a:ea typeface="Libre Franklin"/>
                <a:cs typeface="Libre Franklin"/>
                <a:sym typeface="Libre Franklin"/>
              </a:defRPr>
            </a:lvl3pPr>
            <a:lvl4pPr lvl="3" rtl="0">
              <a:spcBef>
                <a:spcPts val="1600"/>
              </a:spcBef>
              <a:spcAft>
                <a:spcPts val="0"/>
              </a:spcAft>
              <a:buSzPts val="2000"/>
              <a:buFont typeface="Libre Franklin"/>
              <a:buNone/>
              <a:defRPr b="1">
                <a:latin typeface="Libre Franklin"/>
                <a:ea typeface="Libre Franklin"/>
                <a:cs typeface="Libre Franklin"/>
                <a:sym typeface="Libre Franklin"/>
              </a:defRPr>
            </a:lvl4pPr>
            <a:lvl5pPr lvl="4" rtl="0">
              <a:spcBef>
                <a:spcPts val="1600"/>
              </a:spcBef>
              <a:spcAft>
                <a:spcPts val="0"/>
              </a:spcAft>
              <a:buSzPts val="2000"/>
              <a:buFont typeface="Libre Franklin"/>
              <a:buNone/>
              <a:defRPr b="1">
                <a:latin typeface="Libre Franklin"/>
                <a:ea typeface="Libre Franklin"/>
                <a:cs typeface="Libre Franklin"/>
                <a:sym typeface="Libre Franklin"/>
              </a:defRPr>
            </a:lvl5pPr>
            <a:lvl6pPr lvl="5" rtl="0">
              <a:spcBef>
                <a:spcPts val="1600"/>
              </a:spcBef>
              <a:spcAft>
                <a:spcPts val="0"/>
              </a:spcAft>
              <a:buSzPts val="2000"/>
              <a:buFont typeface="Libre Franklin"/>
              <a:buNone/>
              <a:defRPr b="1">
                <a:latin typeface="Libre Franklin"/>
                <a:ea typeface="Libre Franklin"/>
                <a:cs typeface="Libre Franklin"/>
                <a:sym typeface="Libre Franklin"/>
              </a:defRPr>
            </a:lvl6pPr>
            <a:lvl7pPr lvl="6" rtl="0">
              <a:spcBef>
                <a:spcPts val="1600"/>
              </a:spcBef>
              <a:spcAft>
                <a:spcPts val="0"/>
              </a:spcAft>
              <a:buSzPts val="2000"/>
              <a:buFont typeface="Libre Franklin"/>
              <a:buNone/>
              <a:defRPr b="1">
                <a:latin typeface="Libre Franklin"/>
                <a:ea typeface="Libre Franklin"/>
                <a:cs typeface="Libre Franklin"/>
                <a:sym typeface="Libre Franklin"/>
              </a:defRPr>
            </a:lvl7pPr>
            <a:lvl8pPr lvl="7" rtl="0">
              <a:spcBef>
                <a:spcPts val="1600"/>
              </a:spcBef>
              <a:spcAft>
                <a:spcPts val="0"/>
              </a:spcAft>
              <a:buSzPts val="2000"/>
              <a:buFont typeface="Libre Franklin"/>
              <a:buNone/>
              <a:defRPr b="1">
                <a:latin typeface="Libre Franklin"/>
                <a:ea typeface="Libre Franklin"/>
                <a:cs typeface="Libre Franklin"/>
                <a:sym typeface="Libre Franklin"/>
              </a:defRPr>
            </a:lvl8pPr>
            <a:lvl9pPr lvl="8" rtl="0">
              <a:spcBef>
                <a:spcPts val="1600"/>
              </a:spcBef>
              <a:spcAft>
                <a:spcPts val="1600"/>
              </a:spcAft>
              <a:buSzPts val="2000"/>
              <a:buFont typeface="Libre Franklin"/>
              <a:buNone/>
              <a:defRPr b="1">
                <a:latin typeface="Libre Franklin"/>
                <a:ea typeface="Libre Franklin"/>
                <a:cs typeface="Libre Franklin"/>
                <a:sym typeface="Libre Franklin"/>
              </a:defRPr>
            </a:lvl9pPr>
          </a:lstStyle>
          <a:p>
            <a:endParaRPr/>
          </a:p>
        </p:txBody>
      </p:sp>
      <p:sp>
        <p:nvSpPr>
          <p:cNvPr id="1580" name="Google Shape;1580;p36"/>
          <p:cNvSpPr txBox="1">
            <a:spLocks noGrp="1"/>
          </p:cNvSpPr>
          <p:nvPr>
            <p:ph type="title"/>
          </p:nvPr>
        </p:nvSpPr>
        <p:spPr>
          <a:xfrm>
            <a:off x="713225" y="539500"/>
            <a:ext cx="7717500" cy="677400"/>
          </a:xfrm>
          <a:prstGeom prst="rect">
            <a:avLst/>
          </a:prstGeom>
        </p:spPr>
        <p:txBody>
          <a:bodyPr spcFirstLastPara="1" wrap="square" lIns="91425" tIns="91425" rIns="91425" bIns="91425" anchor="t" anchorCtr="0">
            <a:noAutofit/>
          </a:bodyPr>
          <a:lstStyle>
            <a:lvl1pPr lvl="0" rtl="0">
              <a:spcBef>
                <a:spcPts val="0"/>
              </a:spcBef>
              <a:spcAft>
                <a:spcPts val="0"/>
              </a:spcAft>
              <a:buSzPts val="3200"/>
              <a:buNone/>
              <a:defRPr/>
            </a:lvl1pPr>
            <a:lvl2pPr lvl="1" rtl="0">
              <a:spcBef>
                <a:spcPts val="0"/>
              </a:spcBef>
              <a:spcAft>
                <a:spcPts val="0"/>
              </a:spcAft>
              <a:buSzPts val="3200"/>
              <a:buNone/>
              <a:defRPr/>
            </a:lvl2pPr>
            <a:lvl3pPr lvl="2" rtl="0">
              <a:spcBef>
                <a:spcPts val="0"/>
              </a:spcBef>
              <a:spcAft>
                <a:spcPts val="0"/>
              </a:spcAft>
              <a:buSzPts val="3200"/>
              <a:buNone/>
              <a:defRPr/>
            </a:lvl3pPr>
            <a:lvl4pPr lvl="3" rtl="0">
              <a:spcBef>
                <a:spcPts val="0"/>
              </a:spcBef>
              <a:spcAft>
                <a:spcPts val="0"/>
              </a:spcAft>
              <a:buSzPts val="3200"/>
              <a:buNone/>
              <a:defRPr/>
            </a:lvl4pPr>
            <a:lvl5pPr lvl="4" rtl="0">
              <a:spcBef>
                <a:spcPts val="0"/>
              </a:spcBef>
              <a:spcAft>
                <a:spcPts val="0"/>
              </a:spcAft>
              <a:buSzPts val="3200"/>
              <a:buNone/>
              <a:defRPr/>
            </a:lvl5pPr>
            <a:lvl6pPr lvl="5" rtl="0">
              <a:spcBef>
                <a:spcPts val="0"/>
              </a:spcBef>
              <a:spcAft>
                <a:spcPts val="0"/>
              </a:spcAft>
              <a:buSzPts val="3200"/>
              <a:buNone/>
              <a:defRPr/>
            </a:lvl6pPr>
            <a:lvl7pPr lvl="6" rtl="0">
              <a:spcBef>
                <a:spcPts val="0"/>
              </a:spcBef>
              <a:spcAft>
                <a:spcPts val="0"/>
              </a:spcAft>
              <a:buSzPts val="3200"/>
              <a:buNone/>
              <a:defRPr/>
            </a:lvl7pPr>
            <a:lvl8pPr lvl="7" rtl="0">
              <a:spcBef>
                <a:spcPts val="0"/>
              </a:spcBef>
              <a:spcAft>
                <a:spcPts val="0"/>
              </a:spcAft>
              <a:buSzPts val="3200"/>
              <a:buNone/>
              <a:defRPr/>
            </a:lvl8pPr>
            <a:lvl9pPr lvl="8" rtl="0">
              <a:spcBef>
                <a:spcPts val="0"/>
              </a:spcBef>
              <a:spcAft>
                <a:spcPts val="0"/>
              </a:spcAft>
              <a:buSzPts val="32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algn="ctr">
              <a:spcBef>
                <a:spcPts val="0"/>
              </a:spcBef>
              <a:spcAft>
                <a:spcPts val="0"/>
              </a:spcAft>
              <a:buClr>
                <a:schemeClr val="lt1"/>
              </a:buClr>
              <a:buSzPts val="3200"/>
              <a:buFont typeface="Libre Franklin ExtraBold"/>
              <a:buNone/>
              <a:defRPr sz="3200">
                <a:solidFill>
                  <a:schemeClr val="lt1"/>
                </a:solidFill>
                <a:latin typeface="Libre Franklin ExtraBold"/>
                <a:ea typeface="Libre Franklin ExtraBold"/>
                <a:cs typeface="Libre Franklin ExtraBold"/>
                <a:sym typeface="Libre Franklin ExtraBold"/>
              </a:defRPr>
            </a:lvl1pPr>
            <a:lvl2pPr lvl="1" algn="ctr">
              <a:spcBef>
                <a:spcPts val="0"/>
              </a:spcBef>
              <a:spcAft>
                <a:spcPts val="0"/>
              </a:spcAft>
              <a:buClr>
                <a:schemeClr val="lt1"/>
              </a:buClr>
              <a:buSzPts val="3200"/>
              <a:buFont typeface="Libre Franklin ExtraBold"/>
              <a:buNone/>
              <a:defRPr sz="3200">
                <a:solidFill>
                  <a:schemeClr val="lt1"/>
                </a:solidFill>
                <a:latin typeface="Libre Franklin ExtraBold"/>
                <a:ea typeface="Libre Franklin ExtraBold"/>
                <a:cs typeface="Libre Franklin ExtraBold"/>
                <a:sym typeface="Libre Franklin ExtraBold"/>
              </a:defRPr>
            </a:lvl2pPr>
            <a:lvl3pPr lvl="2" algn="ctr">
              <a:spcBef>
                <a:spcPts val="0"/>
              </a:spcBef>
              <a:spcAft>
                <a:spcPts val="0"/>
              </a:spcAft>
              <a:buClr>
                <a:schemeClr val="lt1"/>
              </a:buClr>
              <a:buSzPts val="3200"/>
              <a:buFont typeface="Libre Franklin ExtraBold"/>
              <a:buNone/>
              <a:defRPr sz="3200">
                <a:solidFill>
                  <a:schemeClr val="lt1"/>
                </a:solidFill>
                <a:latin typeface="Libre Franklin ExtraBold"/>
                <a:ea typeface="Libre Franklin ExtraBold"/>
                <a:cs typeface="Libre Franklin ExtraBold"/>
                <a:sym typeface="Libre Franklin ExtraBold"/>
              </a:defRPr>
            </a:lvl3pPr>
            <a:lvl4pPr lvl="3" algn="ctr">
              <a:spcBef>
                <a:spcPts val="0"/>
              </a:spcBef>
              <a:spcAft>
                <a:spcPts val="0"/>
              </a:spcAft>
              <a:buClr>
                <a:schemeClr val="lt1"/>
              </a:buClr>
              <a:buSzPts val="3200"/>
              <a:buFont typeface="Libre Franklin ExtraBold"/>
              <a:buNone/>
              <a:defRPr sz="3200">
                <a:solidFill>
                  <a:schemeClr val="lt1"/>
                </a:solidFill>
                <a:latin typeface="Libre Franklin ExtraBold"/>
                <a:ea typeface="Libre Franklin ExtraBold"/>
                <a:cs typeface="Libre Franklin ExtraBold"/>
                <a:sym typeface="Libre Franklin ExtraBold"/>
              </a:defRPr>
            </a:lvl4pPr>
            <a:lvl5pPr lvl="4" algn="ctr">
              <a:spcBef>
                <a:spcPts val="0"/>
              </a:spcBef>
              <a:spcAft>
                <a:spcPts val="0"/>
              </a:spcAft>
              <a:buClr>
                <a:schemeClr val="lt1"/>
              </a:buClr>
              <a:buSzPts val="3200"/>
              <a:buFont typeface="Libre Franklin ExtraBold"/>
              <a:buNone/>
              <a:defRPr sz="3200">
                <a:solidFill>
                  <a:schemeClr val="lt1"/>
                </a:solidFill>
                <a:latin typeface="Libre Franklin ExtraBold"/>
                <a:ea typeface="Libre Franklin ExtraBold"/>
                <a:cs typeface="Libre Franklin ExtraBold"/>
                <a:sym typeface="Libre Franklin ExtraBold"/>
              </a:defRPr>
            </a:lvl5pPr>
            <a:lvl6pPr lvl="5" algn="ctr">
              <a:spcBef>
                <a:spcPts val="0"/>
              </a:spcBef>
              <a:spcAft>
                <a:spcPts val="0"/>
              </a:spcAft>
              <a:buClr>
                <a:schemeClr val="lt1"/>
              </a:buClr>
              <a:buSzPts val="3200"/>
              <a:buFont typeface="Libre Franklin ExtraBold"/>
              <a:buNone/>
              <a:defRPr sz="3200">
                <a:solidFill>
                  <a:schemeClr val="lt1"/>
                </a:solidFill>
                <a:latin typeface="Libre Franklin ExtraBold"/>
                <a:ea typeface="Libre Franklin ExtraBold"/>
                <a:cs typeface="Libre Franklin ExtraBold"/>
                <a:sym typeface="Libre Franklin ExtraBold"/>
              </a:defRPr>
            </a:lvl6pPr>
            <a:lvl7pPr lvl="6" algn="ctr">
              <a:spcBef>
                <a:spcPts val="0"/>
              </a:spcBef>
              <a:spcAft>
                <a:spcPts val="0"/>
              </a:spcAft>
              <a:buClr>
                <a:schemeClr val="lt1"/>
              </a:buClr>
              <a:buSzPts val="3200"/>
              <a:buFont typeface="Libre Franklin ExtraBold"/>
              <a:buNone/>
              <a:defRPr sz="3200">
                <a:solidFill>
                  <a:schemeClr val="lt1"/>
                </a:solidFill>
                <a:latin typeface="Libre Franklin ExtraBold"/>
                <a:ea typeface="Libre Franklin ExtraBold"/>
                <a:cs typeface="Libre Franklin ExtraBold"/>
                <a:sym typeface="Libre Franklin ExtraBold"/>
              </a:defRPr>
            </a:lvl7pPr>
            <a:lvl8pPr lvl="7" algn="ctr">
              <a:spcBef>
                <a:spcPts val="0"/>
              </a:spcBef>
              <a:spcAft>
                <a:spcPts val="0"/>
              </a:spcAft>
              <a:buClr>
                <a:schemeClr val="lt1"/>
              </a:buClr>
              <a:buSzPts val="3200"/>
              <a:buFont typeface="Libre Franklin ExtraBold"/>
              <a:buNone/>
              <a:defRPr sz="3200">
                <a:solidFill>
                  <a:schemeClr val="lt1"/>
                </a:solidFill>
                <a:latin typeface="Libre Franklin ExtraBold"/>
                <a:ea typeface="Libre Franklin ExtraBold"/>
                <a:cs typeface="Libre Franklin ExtraBold"/>
                <a:sym typeface="Libre Franklin ExtraBold"/>
              </a:defRPr>
            </a:lvl8pPr>
            <a:lvl9pPr lvl="8" algn="ctr">
              <a:spcBef>
                <a:spcPts val="0"/>
              </a:spcBef>
              <a:spcAft>
                <a:spcPts val="0"/>
              </a:spcAft>
              <a:buClr>
                <a:schemeClr val="lt1"/>
              </a:buClr>
              <a:buSzPts val="3200"/>
              <a:buFont typeface="Libre Franklin ExtraBold"/>
              <a:buNone/>
              <a:defRPr sz="3200">
                <a:solidFill>
                  <a:schemeClr val="lt1"/>
                </a:solidFill>
                <a:latin typeface="Libre Franklin ExtraBold"/>
                <a:ea typeface="Libre Franklin ExtraBold"/>
                <a:cs typeface="Libre Franklin ExtraBold"/>
                <a:sym typeface="Libre Franklin ExtraBold"/>
              </a:defRPr>
            </a:lvl9pPr>
          </a:lstStyle>
          <a:p>
            <a:endParaRPr/>
          </a:p>
        </p:txBody>
      </p:sp>
      <p:sp>
        <p:nvSpPr>
          <p:cNvPr id="7" name="Google Shape;7;p1"/>
          <p:cNvSpPr txBox="1">
            <a:spLocks noGrp="1"/>
          </p:cNvSpPr>
          <p:nvPr>
            <p:ph type="body" idx="1"/>
          </p:nvPr>
        </p:nvSpPr>
        <p:spPr>
          <a:xfrm>
            <a:off x="713225" y="1246950"/>
            <a:ext cx="7717500" cy="3416400"/>
          </a:xfrm>
          <a:prstGeom prst="rect">
            <a:avLst/>
          </a:prstGeom>
          <a:noFill/>
          <a:ln>
            <a:noFill/>
          </a:ln>
        </p:spPr>
        <p:txBody>
          <a:bodyPr spcFirstLastPara="1" wrap="square" lIns="91425" tIns="91425" rIns="91425" bIns="91425" anchor="t" anchorCtr="0">
            <a:noAutofit/>
          </a:bodyPr>
          <a:lstStyle>
            <a:lvl1pPr marL="457200" lvl="0" indent="-355600" algn="ctr">
              <a:lnSpc>
                <a:spcPct val="80000"/>
              </a:lnSpc>
              <a:spcBef>
                <a:spcPts val="0"/>
              </a:spcBef>
              <a:spcAft>
                <a:spcPts val="0"/>
              </a:spcAft>
              <a:buClr>
                <a:schemeClr val="lt1"/>
              </a:buClr>
              <a:buSzPts val="2000"/>
              <a:buFont typeface="Darker Grotesque Medium"/>
              <a:buChar char="●"/>
              <a:defRPr sz="2000">
                <a:solidFill>
                  <a:schemeClr val="lt1"/>
                </a:solidFill>
                <a:latin typeface="Darker Grotesque Medium"/>
                <a:ea typeface="Darker Grotesque Medium"/>
                <a:cs typeface="Darker Grotesque Medium"/>
                <a:sym typeface="Darker Grotesque Medium"/>
              </a:defRPr>
            </a:lvl1pPr>
            <a:lvl2pPr marL="914400" lvl="1" indent="-355600" algn="ctr">
              <a:lnSpc>
                <a:spcPct val="80000"/>
              </a:lnSpc>
              <a:spcBef>
                <a:spcPts val="1600"/>
              </a:spcBef>
              <a:spcAft>
                <a:spcPts val="0"/>
              </a:spcAft>
              <a:buClr>
                <a:schemeClr val="lt1"/>
              </a:buClr>
              <a:buSzPts val="2000"/>
              <a:buFont typeface="Darker Grotesque Medium"/>
              <a:buChar char="○"/>
              <a:defRPr sz="2000">
                <a:solidFill>
                  <a:schemeClr val="lt1"/>
                </a:solidFill>
                <a:latin typeface="Darker Grotesque Medium"/>
                <a:ea typeface="Darker Grotesque Medium"/>
                <a:cs typeface="Darker Grotesque Medium"/>
                <a:sym typeface="Darker Grotesque Medium"/>
              </a:defRPr>
            </a:lvl2pPr>
            <a:lvl3pPr marL="1371600" lvl="2" indent="-355600" algn="ctr">
              <a:lnSpc>
                <a:spcPct val="80000"/>
              </a:lnSpc>
              <a:spcBef>
                <a:spcPts val="1600"/>
              </a:spcBef>
              <a:spcAft>
                <a:spcPts val="0"/>
              </a:spcAft>
              <a:buClr>
                <a:schemeClr val="lt1"/>
              </a:buClr>
              <a:buSzPts val="2000"/>
              <a:buFont typeface="Darker Grotesque Medium"/>
              <a:buChar char="■"/>
              <a:defRPr sz="2000">
                <a:solidFill>
                  <a:schemeClr val="lt1"/>
                </a:solidFill>
                <a:latin typeface="Darker Grotesque Medium"/>
                <a:ea typeface="Darker Grotesque Medium"/>
                <a:cs typeface="Darker Grotesque Medium"/>
                <a:sym typeface="Darker Grotesque Medium"/>
              </a:defRPr>
            </a:lvl3pPr>
            <a:lvl4pPr marL="1828800" lvl="3" indent="-355600" algn="ctr">
              <a:lnSpc>
                <a:spcPct val="80000"/>
              </a:lnSpc>
              <a:spcBef>
                <a:spcPts val="1600"/>
              </a:spcBef>
              <a:spcAft>
                <a:spcPts val="0"/>
              </a:spcAft>
              <a:buClr>
                <a:schemeClr val="lt1"/>
              </a:buClr>
              <a:buSzPts val="2000"/>
              <a:buFont typeface="Darker Grotesque Medium"/>
              <a:buChar char="●"/>
              <a:defRPr sz="2000">
                <a:solidFill>
                  <a:schemeClr val="lt1"/>
                </a:solidFill>
                <a:latin typeface="Darker Grotesque Medium"/>
                <a:ea typeface="Darker Grotesque Medium"/>
                <a:cs typeface="Darker Grotesque Medium"/>
                <a:sym typeface="Darker Grotesque Medium"/>
              </a:defRPr>
            </a:lvl4pPr>
            <a:lvl5pPr marL="2286000" lvl="4" indent="-355600" algn="ctr">
              <a:lnSpc>
                <a:spcPct val="80000"/>
              </a:lnSpc>
              <a:spcBef>
                <a:spcPts val="1600"/>
              </a:spcBef>
              <a:spcAft>
                <a:spcPts val="0"/>
              </a:spcAft>
              <a:buClr>
                <a:schemeClr val="lt1"/>
              </a:buClr>
              <a:buSzPts val="2000"/>
              <a:buFont typeface="Darker Grotesque Medium"/>
              <a:buChar char="○"/>
              <a:defRPr sz="2000">
                <a:solidFill>
                  <a:schemeClr val="lt1"/>
                </a:solidFill>
                <a:latin typeface="Darker Grotesque Medium"/>
                <a:ea typeface="Darker Grotesque Medium"/>
                <a:cs typeface="Darker Grotesque Medium"/>
                <a:sym typeface="Darker Grotesque Medium"/>
              </a:defRPr>
            </a:lvl5pPr>
            <a:lvl6pPr marL="2743200" lvl="5" indent="-355600" algn="ctr">
              <a:lnSpc>
                <a:spcPct val="80000"/>
              </a:lnSpc>
              <a:spcBef>
                <a:spcPts val="1600"/>
              </a:spcBef>
              <a:spcAft>
                <a:spcPts val="0"/>
              </a:spcAft>
              <a:buClr>
                <a:schemeClr val="lt1"/>
              </a:buClr>
              <a:buSzPts val="2000"/>
              <a:buFont typeface="Darker Grotesque Medium"/>
              <a:buChar char="■"/>
              <a:defRPr sz="2000">
                <a:solidFill>
                  <a:schemeClr val="lt1"/>
                </a:solidFill>
                <a:latin typeface="Darker Grotesque Medium"/>
                <a:ea typeface="Darker Grotesque Medium"/>
                <a:cs typeface="Darker Grotesque Medium"/>
                <a:sym typeface="Darker Grotesque Medium"/>
              </a:defRPr>
            </a:lvl6pPr>
            <a:lvl7pPr marL="3200400" lvl="6" indent="-355600" algn="ctr">
              <a:lnSpc>
                <a:spcPct val="80000"/>
              </a:lnSpc>
              <a:spcBef>
                <a:spcPts val="1600"/>
              </a:spcBef>
              <a:spcAft>
                <a:spcPts val="0"/>
              </a:spcAft>
              <a:buClr>
                <a:schemeClr val="lt1"/>
              </a:buClr>
              <a:buSzPts val="2000"/>
              <a:buFont typeface="Darker Grotesque Medium"/>
              <a:buChar char="●"/>
              <a:defRPr sz="2000">
                <a:solidFill>
                  <a:schemeClr val="lt1"/>
                </a:solidFill>
                <a:latin typeface="Darker Grotesque Medium"/>
                <a:ea typeface="Darker Grotesque Medium"/>
                <a:cs typeface="Darker Grotesque Medium"/>
                <a:sym typeface="Darker Grotesque Medium"/>
              </a:defRPr>
            </a:lvl7pPr>
            <a:lvl8pPr marL="3657600" lvl="7" indent="-355600" algn="ctr">
              <a:lnSpc>
                <a:spcPct val="80000"/>
              </a:lnSpc>
              <a:spcBef>
                <a:spcPts val="1600"/>
              </a:spcBef>
              <a:spcAft>
                <a:spcPts val="0"/>
              </a:spcAft>
              <a:buClr>
                <a:schemeClr val="lt1"/>
              </a:buClr>
              <a:buSzPts val="2000"/>
              <a:buFont typeface="Darker Grotesque Medium"/>
              <a:buChar char="○"/>
              <a:defRPr sz="2000">
                <a:solidFill>
                  <a:schemeClr val="lt1"/>
                </a:solidFill>
                <a:latin typeface="Darker Grotesque Medium"/>
                <a:ea typeface="Darker Grotesque Medium"/>
                <a:cs typeface="Darker Grotesque Medium"/>
                <a:sym typeface="Darker Grotesque Medium"/>
              </a:defRPr>
            </a:lvl8pPr>
            <a:lvl9pPr marL="4114800" lvl="8" indent="-355600" algn="ctr">
              <a:lnSpc>
                <a:spcPct val="80000"/>
              </a:lnSpc>
              <a:spcBef>
                <a:spcPts val="1600"/>
              </a:spcBef>
              <a:spcAft>
                <a:spcPts val="1600"/>
              </a:spcAft>
              <a:buClr>
                <a:schemeClr val="lt1"/>
              </a:buClr>
              <a:buSzPts val="2000"/>
              <a:buFont typeface="Darker Grotesque Medium"/>
              <a:buChar char="■"/>
              <a:defRPr sz="2000">
                <a:solidFill>
                  <a:schemeClr val="lt1"/>
                </a:solidFill>
                <a:latin typeface="Darker Grotesque Medium"/>
                <a:ea typeface="Darker Grotesque Medium"/>
                <a:cs typeface="Darker Grotesque Medium"/>
                <a:sym typeface="Darker Grotesque Medium"/>
              </a:defRPr>
            </a:lvl9pPr>
          </a:lstStyle>
          <a:p>
            <a:endParaRPr/>
          </a:p>
        </p:txBody>
      </p:sp>
    </p:spTree>
  </p:cSld>
  <p:clrMap bg1="lt1" tx1="dk1" bg2="dk2" tx2="lt2" accent1="accent1" accent2="accent2" accent3="accent3" accent4="accent4" accent5="accent5" accent6="accent6" hlink="hlink" folHlink="folHlink"/>
  <p:sldLayoutIdLst>
    <p:sldLayoutId id="2147483649" r:id="rId1"/>
    <p:sldLayoutId id="2147483658" r:id="rId2"/>
    <p:sldLayoutId id="2147483678" r:id="rId3"/>
    <p:sldLayoutId id="2147483681" r:id="rId4"/>
    <p:sldLayoutId id="2147483682" r:id="rId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5.xml"/><Relationship Id="rId5" Type="http://schemas.openxmlformats.org/officeDocument/2006/relationships/image" Target="../media/image4.jpeg"/><Relationship Id="rId4" Type="http://schemas.openxmlformats.org/officeDocument/2006/relationships/image" Target="../media/image3.jpe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14.png"/><Relationship Id="rId4" Type="http://schemas.openxmlformats.org/officeDocument/2006/relationships/image" Target="../media/image13.png"/></Relationships>
</file>

<file path=ppt/slides/_rels/slide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4.xml"/><Relationship Id="rId5" Type="http://schemas.openxmlformats.org/officeDocument/2006/relationships/image" Target="../media/image17.jpeg"/><Relationship Id="rId4" Type="http://schemas.openxmlformats.org/officeDocument/2006/relationships/image" Target="../media/image1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4.xml"/><Relationship Id="rId7" Type="http://schemas.openxmlformats.org/officeDocument/2006/relationships/image" Target="../media/image20.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548"/>
        <p:cNvGrpSpPr/>
        <p:nvPr/>
      </p:nvGrpSpPr>
      <p:grpSpPr>
        <a:xfrm>
          <a:off x="0" y="0"/>
          <a:ext cx="0" cy="0"/>
          <a:chOff x="0" y="0"/>
          <a:chExt cx="0" cy="0"/>
        </a:xfrm>
      </p:grpSpPr>
      <p:sp>
        <p:nvSpPr>
          <p:cNvPr id="2550" name="Google Shape;2550;p78"/>
          <p:cNvSpPr txBox="1">
            <a:spLocks noGrp="1"/>
          </p:cNvSpPr>
          <p:nvPr>
            <p:ph type="title"/>
          </p:nvPr>
        </p:nvSpPr>
        <p:spPr>
          <a:xfrm>
            <a:off x="3525300" y="1249825"/>
            <a:ext cx="2093400" cy="1456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551" name="Google Shape;2551;p78"/>
          <p:cNvSpPr txBox="1">
            <a:spLocks noGrp="1"/>
          </p:cNvSpPr>
          <p:nvPr>
            <p:ph type="subTitle" idx="1"/>
          </p:nvPr>
        </p:nvSpPr>
        <p:spPr>
          <a:xfrm>
            <a:off x="3218099" y="3893675"/>
            <a:ext cx="2707800" cy="609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Real-Time Mobile Football Simulation</a:t>
            </a:r>
            <a:endParaRPr dirty="0"/>
          </a:p>
        </p:txBody>
      </p:sp>
      <p:pic>
        <p:nvPicPr>
          <p:cNvPr id="3" name="Picture 2" descr="A red silhouette of a football player kicking a football ball&#10;&#10;Description automatically generated">
            <a:extLst>
              <a:ext uri="{FF2B5EF4-FFF2-40B4-BE49-F238E27FC236}">
                <a16:creationId xmlns:a16="http://schemas.microsoft.com/office/drawing/2014/main" id="{9D623FDA-CE5F-37EF-F7A2-ACA8E65D04ED}"/>
              </a:ext>
            </a:extLst>
          </p:cNvPr>
          <p:cNvPicPr>
            <a:picLocks noChangeAspect="1"/>
          </p:cNvPicPr>
          <p:nvPr/>
        </p:nvPicPr>
        <p:blipFill>
          <a:blip r:embed="rId3"/>
          <a:stretch>
            <a:fillRect/>
          </a:stretch>
        </p:blipFill>
        <p:spPr>
          <a:xfrm>
            <a:off x="2471638" y="544252"/>
            <a:ext cx="4200723" cy="3199881"/>
          </a:xfrm>
          <a:prstGeom prst="rect">
            <a:avLst/>
          </a:prstGeom>
        </p:spPr>
      </p:pic>
      <p:sp>
        <p:nvSpPr>
          <p:cNvPr id="2" name="Google Shape;2551;p78">
            <a:extLst>
              <a:ext uri="{FF2B5EF4-FFF2-40B4-BE49-F238E27FC236}">
                <a16:creationId xmlns:a16="http://schemas.microsoft.com/office/drawing/2014/main" id="{F7267997-FE9C-02E0-82DC-50148CDBB1DA}"/>
              </a:ext>
            </a:extLst>
          </p:cNvPr>
          <p:cNvSpPr txBox="1">
            <a:spLocks/>
          </p:cNvSpPr>
          <p:nvPr/>
        </p:nvSpPr>
        <p:spPr>
          <a:xfrm>
            <a:off x="3218099" y="4650999"/>
            <a:ext cx="2707800" cy="3155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ctr" rtl="0">
              <a:lnSpc>
                <a:spcPct val="80000"/>
              </a:lnSpc>
              <a:spcBef>
                <a:spcPts val="0"/>
              </a:spcBef>
              <a:spcAft>
                <a:spcPts val="0"/>
              </a:spcAft>
              <a:buClr>
                <a:schemeClr val="lt1"/>
              </a:buClr>
              <a:buSzPts val="2100"/>
              <a:buFont typeface="Darker Grotesque Medium"/>
              <a:buNone/>
              <a:defRPr sz="1800" b="0" i="0" u="none" strike="noStrike" cap="none">
                <a:solidFill>
                  <a:schemeClr val="lt1"/>
                </a:solidFill>
                <a:latin typeface="Darker Grotesque Medium"/>
                <a:ea typeface="Darker Grotesque Medium"/>
                <a:cs typeface="Darker Grotesque Medium"/>
                <a:sym typeface="Darker Grotesque Medium"/>
              </a:defRPr>
            </a:lvl1pPr>
            <a:lvl2pPr marL="914400" marR="0" lvl="1" indent="-355600" algn="ctr" rtl="0">
              <a:lnSpc>
                <a:spcPct val="100000"/>
              </a:lnSpc>
              <a:spcBef>
                <a:spcPts val="0"/>
              </a:spcBef>
              <a:spcAft>
                <a:spcPts val="0"/>
              </a:spcAft>
              <a:buClr>
                <a:schemeClr val="lt1"/>
              </a:buClr>
              <a:buSzPts val="2100"/>
              <a:buFont typeface="Darker Grotesque Medium"/>
              <a:buNone/>
              <a:defRPr sz="2100" b="0" i="0" u="none" strike="noStrike" cap="none">
                <a:solidFill>
                  <a:schemeClr val="lt1"/>
                </a:solidFill>
                <a:latin typeface="Darker Grotesque Medium"/>
                <a:ea typeface="Darker Grotesque Medium"/>
                <a:cs typeface="Darker Grotesque Medium"/>
                <a:sym typeface="Darker Grotesque Medium"/>
              </a:defRPr>
            </a:lvl2pPr>
            <a:lvl3pPr marL="1371600" marR="0" lvl="2" indent="-355600" algn="ctr" rtl="0">
              <a:lnSpc>
                <a:spcPct val="100000"/>
              </a:lnSpc>
              <a:spcBef>
                <a:spcPts val="0"/>
              </a:spcBef>
              <a:spcAft>
                <a:spcPts val="0"/>
              </a:spcAft>
              <a:buClr>
                <a:schemeClr val="lt1"/>
              </a:buClr>
              <a:buSzPts val="2100"/>
              <a:buFont typeface="Darker Grotesque Medium"/>
              <a:buNone/>
              <a:defRPr sz="2100" b="0" i="0" u="none" strike="noStrike" cap="none">
                <a:solidFill>
                  <a:schemeClr val="lt1"/>
                </a:solidFill>
                <a:latin typeface="Darker Grotesque Medium"/>
                <a:ea typeface="Darker Grotesque Medium"/>
                <a:cs typeface="Darker Grotesque Medium"/>
                <a:sym typeface="Darker Grotesque Medium"/>
              </a:defRPr>
            </a:lvl3pPr>
            <a:lvl4pPr marL="1828800" marR="0" lvl="3" indent="-355600" algn="ctr" rtl="0">
              <a:lnSpc>
                <a:spcPct val="100000"/>
              </a:lnSpc>
              <a:spcBef>
                <a:spcPts val="0"/>
              </a:spcBef>
              <a:spcAft>
                <a:spcPts val="0"/>
              </a:spcAft>
              <a:buClr>
                <a:schemeClr val="lt1"/>
              </a:buClr>
              <a:buSzPts val="2100"/>
              <a:buFont typeface="Darker Grotesque Medium"/>
              <a:buNone/>
              <a:defRPr sz="2100" b="0" i="0" u="none" strike="noStrike" cap="none">
                <a:solidFill>
                  <a:schemeClr val="lt1"/>
                </a:solidFill>
                <a:latin typeface="Darker Grotesque Medium"/>
                <a:ea typeface="Darker Grotesque Medium"/>
                <a:cs typeface="Darker Grotesque Medium"/>
                <a:sym typeface="Darker Grotesque Medium"/>
              </a:defRPr>
            </a:lvl4pPr>
            <a:lvl5pPr marL="2286000" marR="0" lvl="4" indent="-355600" algn="ctr" rtl="0">
              <a:lnSpc>
                <a:spcPct val="100000"/>
              </a:lnSpc>
              <a:spcBef>
                <a:spcPts val="0"/>
              </a:spcBef>
              <a:spcAft>
                <a:spcPts val="0"/>
              </a:spcAft>
              <a:buClr>
                <a:schemeClr val="lt1"/>
              </a:buClr>
              <a:buSzPts val="2100"/>
              <a:buFont typeface="Darker Grotesque Medium"/>
              <a:buNone/>
              <a:defRPr sz="2100" b="0" i="0" u="none" strike="noStrike" cap="none">
                <a:solidFill>
                  <a:schemeClr val="lt1"/>
                </a:solidFill>
                <a:latin typeface="Darker Grotesque Medium"/>
                <a:ea typeface="Darker Grotesque Medium"/>
                <a:cs typeface="Darker Grotesque Medium"/>
                <a:sym typeface="Darker Grotesque Medium"/>
              </a:defRPr>
            </a:lvl5pPr>
            <a:lvl6pPr marL="2743200" marR="0" lvl="5" indent="-355600" algn="ctr" rtl="0">
              <a:lnSpc>
                <a:spcPct val="100000"/>
              </a:lnSpc>
              <a:spcBef>
                <a:spcPts val="0"/>
              </a:spcBef>
              <a:spcAft>
                <a:spcPts val="0"/>
              </a:spcAft>
              <a:buClr>
                <a:schemeClr val="lt1"/>
              </a:buClr>
              <a:buSzPts val="2100"/>
              <a:buFont typeface="Darker Grotesque Medium"/>
              <a:buNone/>
              <a:defRPr sz="2100" b="0" i="0" u="none" strike="noStrike" cap="none">
                <a:solidFill>
                  <a:schemeClr val="lt1"/>
                </a:solidFill>
                <a:latin typeface="Darker Grotesque Medium"/>
                <a:ea typeface="Darker Grotesque Medium"/>
                <a:cs typeface="Darker Grotesque Medium"/>
                <a:sym typeface="Darker Grotesque Medium"/>
              </a:defRPr>
            </a:lvl6pPr>
            <a:lvl7pPr marL="3200400" marR="0" lvl="6" indent="-355600" algn="ctr" rtl="0">
              <a:lnSpc>
                <a:spcPct val="100000"/>
              </a:lnSpc>
              <a:spcBef>
                <a:spcPts val="0"/>
              </a:spcBef>
              <a:spcAft>
                <a:spcPts val="0"/>
              </a:spcAft>
              <a:buClr>
                <a:schemeClr val="lt1"/>
              </a:buClr>
              <a:buSzPts val="2100"/>
              <a:buFont typeface="Darker Grotesque Medium"/>
              <a:buNone/>
              <a:defRPr sz="2100" b="0" i="0" u="none" strike="noStrike" cap="none">
                <a:solidFill>
                  <a:schemeClr val="lt1"/>
                </a:solidFill>
                <a:latin typeface="Darker Grotesque Medium"/>
                <a:ea typeface="Darker Grotesque Medium"/>
                <a:cs typeface="Darker Grotesque Medium"/>
                <a:sym typeface="Darker Grotesque Medium"/>
              </a:defRPr>
            </a:lvl7pPr>
            <a:lvl8pPr marL="3657600" marR="0" lvl="7" indent="-355600" algn="ctr" rtl="0">
              <a:lnSpc>
                <a:spcPct val="100000"/>
              </a:lnSpc>
              <a:spcBef>
                <a:spcPts val="0"/>
              </a:spcBef>
              <a:spcAft>
                <a:spcPts val="0"/>
              </a:spcAft>
              <a:buClr>
                <a:schemeClr val="lt1"/>
              </a:buClr>
              <a:buSzPts val="2100"/>
              <a:buFont typeface="Darker Grotesque Medium"/>
              <a:buNone/>
              <a:defRPr sz="2100" b="0" i="0" u="none" strike="noStrike" cap="none">
                <a:solidFill>
                  <a:schemeClr val="lt1"/>
                </a:solidFill>
                <a:latin typeface="Darker Grotesque Medium"/>
                <a:ea typeface="Darker Grotesque Medium"/>
                <a:cs typeface="Darker Grotesque Medium"/>
                <a:sym typeface="Darker Grotesque Medium"/>
              </a:defRPr>
            </a:lvl8pPr>
            <a:lvl9pPr marL="4114800" marR="0" lvl="8" indent="-355600" algn="ctr" rtl="0">
              <a:lnSpc>
                <a:spcPct val="100000"/>
              </a:lnSpc>
              <a:spcBef>
                <a:spcPts val="0"/>
              </a:spcBef>
              <a:spcAft>
                <a:spcPts val="0"/>
              </a:spcAft>
              <a:buClr>
                <a:schemeClr val="lt1"/>
              </a:buClr>
              <a:buSzPts val="2100"/>
              <a:buFont typeface="Darker Grotesque Medium"/>
              <a:buNone/>
              <a:defRPr sz="2100" b="0" i="0" u="none" strike="noStrike" cap="none">
                <a:solidFill>
                  <a:schemeClr val="lt1"/>
                </a:solidFill>
                <a:latin typeface="Darker Grotesque Medium"/>
                <a:ea typeface="Darker Grotesque Medium"/>
                <a:cs typeface="Darker Grotesque Medium"/>
                <a:sym typeface="Darker Grotesque Medium"/>
              </a:defRPr>
            </a:lvl9pPr>
          </a:lstStyle>
          <a:p>
            <a:pPr marL="0" indent="0"/>
            <a:r>
              <a:rPr lang="en-IE" dirty="0"/>
              <a:t>- Liam Flynn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2550"/>
                                        </p:tgtEl>
                                        <p:attrNameLst>
                                          <p:attrName>style.visibility</p:attrName>
                                        </p:attrNameLst>
                                      </p:cBhvr>
                                      <p:to>
                                        <p:strVal val="visible"/>
                                      </p:to>
                                    </p:set>
                                    <p:animEffect transition="in" filter="fade">
                                      <p:cBhvr>
                                        <p:cTn id="7" dur="1000"/>
                                        <p:tgtEl>
                                          <p:spTgt spid="2550"/>
                                        </p:tgtEl>
                                      </p:cBhvr>
                                    </p:animEffect>
                                  </p:childTnLst>
                                </p:cTn>
                              </p:par>
                              <p:par>
                                <p:cTn id="8" presetID="10" presetClass="entr" presetSubtype="0" fill="hold" nodeType="withEffect">
                                  <p:stCondLst>
                                    <p:cond delay="0"/>
                                  </p:stCondLst>
                                  <p:childTnLst>
                                    <p:set>
                                      <p:cBhvr>
                                        <p:cTn id="9" dur="1" fill="hold">
                                          <p:stCondLst>
                                            <p:cond delay="0"/>
                                          </p:stCondLst>
                                        </p:cTn>
                                        <p:tgtEl>
                                          <p:spTgt spid="2551"/>
                                        </p:tgtEl>
                                        <p:attrNameLst>
                                          <p:attrName>style.visibility</p:attrName>
                                        </p:attrNameLst>
                                      </p:cBhvr>
                                      <p:to>
                                        <p:strVal val="visible"/>
                                      </p:to>
                                    </p:set>
                                    <p:animEffect transition="in" filter="fade">
                                      <p:cBhvr>
                                        <p:cTn id="10" dur="1000"/>
                                        <p:tgtEl>
                                          <p:spTgt spid="2551"/>
                                        </p:tgtEl>
                                      </p:cBhvr>
                                    </p:animEffect>
                                  </p:childTnLst>
                                </p:cTn>
                              </p:par>
                              <p:par>
                                <p:cTn id="11" presetID="10" presetClass="entr" presetSubtype="0" fill="hold" nodeType="with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14"/>
        <p:cNvGrpSpPr/>
        <p:nvPr/>
      </p:nvGrpSpPr>
      <p:grpSpPr>
        <a:xfrm>
          <a:off x="0" y="0"/>
          <a:ext cx="0" cy="0"/>
          <a:chOff x="0" y="0"/>
          <a:chExt cx="0" cy="0"/>
        </a:xfrm>
      </p:grpSpPr>
      <p:sp>
        <p:nvSpPr>
          <p:cNvPr id="2623" name="Google Shape;2623;p80"/>
          <p:cNvSpPr txBox="1">
            <a:spLocks noGrp="1"/>
          </p:cNvSpPr>
          <p:nvPr>
            <p:ph type="title"/>
          </p:nvPr>
        </p:nvSpPr>
        <p:spPr>
          <a:xfrm>
            <a:off x="713225" y="539500"/>
            <a:ext cx="7717500" cy="67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INTRODUCTION</a:t>
            </a:r>
            <a:endParaRPr dirty="0"/>
          </a:p>
        </p:txBody>
      </p:sp>
      <p:sp>
        <p:nvSpPr>
          <p:cNvPr id="2624" name="Google Shape;2624;p80"/>
          <p:cNvSpPr txBox="1">
            <a:spLocks noGrp="1"/>
          </p:cNvSpPr>
          <p:nvPr>
            <p:ph type="subTitle" idx="5"/>
          </p:nvPr>
        </p:nvSpPr>
        <p:spPr>
          <a:xfrm>
            <a:off x="666197" y="3404282"/>
            <a:ext cx="2019900" cy="38847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Football Simulation</a:t>
            </a:r>
            <a:endParaRPr dirty="0"/>
          </a:p>
        </p:txBody>
      </p:sp>
      <p:pic>
        <p:nvPicPr>
          <p:cNvPr id="2050" name="Picture 2" descr="The 7 Best Sports Management Games You Can Play Today">
            <a:extLst>
              <a:ext uri="{FF2B5EF4-FFF2-40B4-BE49-F238E27FC236}">
                <a16:creationId xmlns:a16="http://schemas.microsoft.com/office/drawing/2014/main" id="{9A01B31B-B22E-8FA3-82B0-EEA30370195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6543" y="1827122"/>
            <a:ext cx="2355266" cy="1415233"/>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Foto de Young group of happy friends using smart mobile phone together  outdoors. Multiracial teenage people having fun together sharing social  media content on cellphone app. Technology lifestyle concept do Stock |">
            <a:extLst>
              <a:ext uri="{FF2B5EF4-FFF2-40B4-BE49-F238E27FC236}">
                <a16:creationId xmlns:a16="http://schemas.microsoft.com/office/drawing/2014/main" id="{B8653E90-45F7-6C8E-046A-7D8FFC7556C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196535" y="1569607"/>
            <a:ext cx="2750880" cy="1834675"/>
          </a:xfrm>
          <a:prstGeom prst="rect">
            <a:avLst/>
          </a:prstGeom>
          <a:noFill/>
          <a:extLst>
            <a:ext uri="{909E8E84-426E-40DD-AFC4-6F175D3DCCD1}">
              <a14:hiddenFill xmlns:a14="http://schemas.microsoft.com/office/drawing/2010/main">
                <a:solidFill>
                  <a:srgbClr val="FFFFFF"/>
                </a:solidFill>
              </a14:hiddenFill>
            </a:ext>
          </a:extLst>
        </p:spPr>
      </p:pic>
      <p:sp>
        <p:nvSpPr>
          <p:cNvPr id="8" name="Google Shape;2624;p80">
            <a:extLst>
              <a:ext uri="{FF2B5EF4-FFF2-40B4-BE49-F238E27FC236}">
                <a16:creationId xmlns:a16="http://schemas.microsoft.com/office/drawing/2014/main" id="{7A8F8AF1-353E-0EBF-C10D-876D1A62EA0F}"/>
              </a:ext>
            </a:extLst>
          </p:cNvPr>
          <p:cNvSpPr txBox="1">
            <a:spLocks/>
          </p:cNvSpPr>
          <p:nvPr/>
        </p:nvSpPr>
        <p:spPr>
          <a:xfrm>
            <a:off x="3562025" y="3495455"/>
            <a:ext cx="2019900" cy="6676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ctr" rtl="0">
              <a:lnSpc>
                <a:spcPct val="80000"/>
              </a:lnSpc>
              <a:spcBef>
                <a:spcPts val="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1pPr>
            <a:lvl2pPr marL="914400" marR="0" lvl="1"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2pPr>
            <a:lvl3pPr marL="1371600" marR="0" lvl="2"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3pPr>
            <a:lvl4pPr marL="1828800" marR="0" lvl="3"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4pPr>
            <a:lvl5pPr marL="2286000" marR="0" lvl="4"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5pPr>
            <a:lvl6pPr marL="2743200" marR="0" lvl="5"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6pPr>
            <a:lvl7pPr marL="3200400" marR="0" lvl="6"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7pPr>
            <a:lvl8pPr marL="3657600" marR="0" lvl="7"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8pPr>
            <a:lvl9pPr marL="4114800" marR="0" lvl="8" indent="-355600" algn="ctr" rtl="0">
              <a:lnSpc>
                <a:spcPct val="80000"/>
              </a:lnSpc>
              <a:spcBef>
                <a:spcPts val="1600"/>
              </a:spcBef>
              <a:spcAft>
                <a:spcPts val="160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9pPr>
          </a:lstStyle>
          <a:p>
            <a:pPr marL="0" indent="0">
              <a:lnSpc>
                <a:spcPct val="50000"/>
              </a:lnSpc>
              <a:spcAft>
                <a:spcPts val="1600"/>
              </a:spcAft>
            </a:pPr>
            <a:r>
              <a:rPr lang="en-IE" dirty="0"/>
              <a:t>Social</a:t>
            </a:r>
          </a:p>
          <a:p>
            <a:pPr marL="0" indent="0">
              <a:lnSpc>
                <a:spcPct val="50000"/>
              </a:lnSpc>
              <a:spcAft>
                <a:spcPts val="1600"/>
              </a:spcAft>
            </a:pPr>
            <a:r>
              <a:rPr lang="en-IE" dirty="0"/>
              <a:t>Mobile Game</a:t>
            </a:r>
          </a:p>
        </p:txBody>
      </p:sp>
      <p:pic>
        <p:nvPicPr>
          <p:cNvPr id="2056" name="Picture 8" descr="2024 FC 100: Mbappé, Ronaldo among best men's soccer players - ESPN">
            <a:extLst>
              <a:ext uri="{FF2B5EF4-FFF2-40B4-BE49-F238E27FC236}">
                <a16:creationId xmlns:a16="http://schemas.microsoft.com/office/drawing/2014/main" id="{560508AC-A294-5B68-A371-9010C00D586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52141" y="1753054"/>
            <a:ext cx="2609385" cy="1467779"/>
          </a:xfrm>
          <a:prstGeom prst="rect">
            <a:avLst/>
          </a:prstGeom>
          <a:noFill/>
          <a:extLst>
            <a:ext uri="{909E8E84-426E-40DD-AFC4-6F175D3DCCD1}">
              <a14:hiddenFill xmlns:a14="http://schemas.microsoft.com/office/drawing/2010/main">
                <a:solidFill>
                  <a:srgbClr val="FFFFFF"/>
                </a:solidFill>
              </a14:hiddenFill>
            </a:ext>
          </a:extLst>
        </p:spPr>
      </p:pic>
      <p:sp>
        <p:nvSpPr>
          <p:cNvPr id="13" name="Google Shape;2624;p80">
            <a:extLst>
              <a:ext uri="{FF2B5EF4-FFF2-40B4-BE49-F238E27FC236}">
                <a16:creationId xmlns:a16="http://schemas.microsoft.com/office/drawing/2014/main" id="{6DDE4F96-303F-3EF8-6A9E-DCC5FF1F53E9}"/>
              </a:ext>
            </a:extLst>
          </p:cNvPr>
          <p:cNvSpPr txBox="1">
            <a:spLocks/>
          </p:cNvSpPr>
          <p:nvPr/>
        </p:nvSpPr>
        <p:spPr>
          <a:xfrm>
            <a:off x="6546883" y="3495455"/>
            <a:ext cx="2019900" cy="66766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ctr" rtl="0">
              <a:lnSpc>
                <a:spcPct val="80000"/>
              </a:lnSpc>
              <a:spcBef>
                <a:spcPts val="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1pPr>
            <a:lvl2pPr marL="914400" marR="0" lvl="1"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2pPr>
            <a:lvl3pPr marL="1371600" marR="0" lvl="2"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3pPr>
            <a:lvl4pPr marL="1828800" marR="0" lvl="3"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4pPr>
            <a:lvl5pPr marL="2286000" marR="0" lvl="4"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5pPr>
            <a:lvl6pPr marL="2743200" marR="0" lvl="5"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6pPr>
            <a:lvl7pPr marL="3200400" marR="0" lvl="6"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7pPr>
            <a:lvl8pPr marL="3657600" marR="0" lvl="7"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8pPr>
            <a:lvl9pPr marL="4114800" marR="0" lvl="8" indent="-355600" algn="ctr" rtl="0">
              <a:lnSpc>
                <a:spcPct val="80000"/>
              </a:lnSpc>
              <a:spcBef>
                <a:spcPts val="1600"/>
              </a:spcBef>
              <a:spcAft>
                <a:spcPts val="160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9pPr>
          </a:lstStyle>
          <a:p>
            <a:pPr marL="0" indent="0">
              <a:lnSpc>
                <a:spcPct val="50000"/>
              </a:lnSpc>
              <a:spcAft>
                <a:spcPts val="1600"/>
              </a:spcAft>
            </a:pPr>
            <a:r>
              <a:rPr lang="en-IE" dirty="0"/>
              <a:t>Real -Time</a:t>
            </a:r>
          </a:p>
          <a:p>
            <a:pPr marL="0" indent="0">
              <a:lnSpc>
                <a:spcPct val="50000"/>
              </a:lnSpc>
              <a:spcAft>
                <a:spcPts val="1600"/>
              </a:spcAft>
            </a:pPr>
            <a:r>
              <a:rPr lang="en-IE" dirty="0"/>
              <a:t>Data</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614">
          <a:extLst>
            <a:ext uri="{FF2B5EF4-FFF2-40B4-BE49-F238E27FC236}">
              <a16:creationId xmlns:a16="http://schemas.microsoft.com/office/drawing/2014/main" id="{ED1D3FD9-4BE2-5F7E-E871-C86ABFBEEED0}"/>
            </a:ext>
          </a:extLst>
        </p:cNvPr>
        <p:cNvGrpSpPr/>
        <p:nvPr/>
      </p:nvGrpSpPr>
      <p:grpSpPr>
        <a:xfrm>
          <a:off x="0" y="0"/>
          <a:ext cx="0" cy="0"/>
          <a:chOff x="0" y="0"/>
          <a:chExt cx="0" cy="0"/>
        </a:xfrm>
      </p:grpSpPr>
      <p:sp>
        <p:nvSpPr>
          <p:cNvPr id="2620" name="Google Shape;2620;p80">
            <a:extLst>
              <a:ext uri="{FF2B5EF4-FFF2-40B4-BE49-F238E27FC236}">
                <a16:creationId xmlns:a16="http://schemas.microsoft.com/office/drawing/2014/main" id="{1F5558E7-2E28-2C0C-6FB6-E0103F8B6B55}"/>
              </a:ext>
            </a:extLst>
          </p:cNvPr>
          <p:cNvSpPr txBox="1">
            <a:spLocks noGrp="1"/>
          </p:cNvSpPr>
          <p:nvPr>
            <p:ph type="subTitle" idx="2"/>
          </p:nvPr>
        </p:nvSpPr>
        <p:spPr>
          <a:xfrm>
            <a:off x="6250316" y="1044888"/>
            <a:ext cx="2019900" cy="44613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3200" dirty="0"/>
              <a:t>Tools</a:t>
            </a:r>
            <a:endParaRPr sz="3200" dirty="0"/>
          </a:p>
        </p:txBody>
      </p:sp>
      <p:sp>
        <p:nvSpPr>
          <p:cNvPr id="2622" name="Google Shape;2622;p80">
            <a:extLst>
              <a:ext uri="{FF2B5EF4-FFF2-40B4-BE49-F238E27FC236}">
                <a16:creationId xmlns:a16="http://schemas.microsoft.com/office/drawing/2014/main" id="{BA671D37-CB61-FB48-6A9E-E203350160F3}"/>
              </a:ext>
            </a:extLst>
          </p:cNvPr>
          <p:cNvSpPr txBox="1">
            <a:spLocks noGrp="1"/>
          </p:cNvSpPr>
          <p:nvPr>
            <p:ph type="subTitle" idx="4"/>
          </p:nvPr>
        </p:nvSpPr>
        <p:spPr>
          <a:xfrm>
            <a:off x="3562050" y="1069342"/>
            <a:ext cx="2019900" cy="44613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3200" dirty="0"/>
              <a:t>GitHub</a:t>
            </a:r>
            <a:endParaRPr sz="3200" dirty="0"/>
          </a:p>
        </p:txBody>
      </p:sp>
      <p:sp>
        <p:nvSpPr>
          <p:cNvPr id="2623" name="Google Shape;2623;p80">
            <a:extLst>
              <a:ext uri="{FF2B5EF4-FFF2-40B4-BE49-F238E27FC236}">
                <a16:creationId xmlns:a16="http://schemas.microsoft.com/office/drawing/2014/main" id="{F13A1D4D-038C-EA40-2A67-EB02CFBB106A}"/>
              </a:ext>
            </a:extLst>
          </p:cNvPr>
          <p:cNvSpPr txBox="1">
            <a:spLocks noGrp="1"/>
          </p:cNvSpPr>
          <p:nvPr>
            <p:ph type="title"/>
          </p:nvPr>
        </p:nvSpPr>
        <p:spPr>
          <a:xfrm>
            <a:off x="713250" y="195072"/>
            <a:ext cx="7924782" cy="849816"/>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4000" dirty="0"/>
              <a:t>PROJECT</a:t>
            </a:r>
            <a:r>
              <a:rPr lang="en" dirty="0"/>
              <a:t> </a:t>
            </a:r>
            <a:r>
              <a:rPr lang="en" sz="4000" dirty="0"/>
              <a:t>MANAGEMENT</a:t>
            </a:r>
            <a:endParaRPr sz="4000" dirty="0"/>
          </a:p>
        </p:txBody>
      </p:sp>
      <p:sp>
        <p:nvSpPr>
          <p:cNvPr id="2625" name="Google Shape;2625;p80">
            <a:extLst>
              <a:ext uri="{FF2B5EF4-FFF2-40B4-BE49-F238E27FC236}">
                <a16:creationId xmlns:a16="http://schemas.microsoft.com/office/drawing/2014/main" id="{E663AF0D-302B-C74F-9531-C0F84D2AE5A2}"/>
              </a:ext>
            </a:extLst>
          </p:cNvPr>
          <p:cNvSpPr txBox="1">
            <a:spLocks noGrp="1"/>
          </p:cNvSpPr>
          <p:nvPr>
            <p:ph type="subTitle" idx="6"/>
          </p:nvPr>
        </p:nvSpPr>
        <p:spPr>
          <a:xfrm>
            <a:off x="873784" y="1069341"/>
            <a:ext cx="2019900" cy="44614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3200" dirty="0"/>
              <a:t>Trello</a:t>
            </a:r>
            <a:endParaRPr sz="3200" dirty="0"/>
          </a:p>
        </p:txBody>
      </p:sp>
      <p:sp>
        <p:nvSpPr>
          <p:cNvPr id="3" name="Subtitle 2">
            <a:extLst>
              <a:ext uri="{FF2B5EF4-FFF2-40B4-BE49-F238E27FC236}">
                <a16:creationId xmlns:a16="http://schemas.microsoft.com/office/drawing/2014/main" id="{71482097-83FF-2DD0-79BA-F90CD8AEADC2}"/>
              </a:ext>
            </a:extLst>
          </p:cNvPr>
          <p:cNvSpPr>
            <a:spLocks noGrp="1"/>
          </p:cNvSpPr>
          <p:nvPr>
            <p:ph type="subTitle" idx="5"/>
          </p:nvPr>
        </p:nvSpPr>
        <p:spPr>
          <a:xfrm>
            <a:off x="663270" y="3818644"/>
            <a:ext cx="2329059" cy="677400"/>
          </a:xfrm>
        </p:spPr>
        <p:txBody>
          <a:bodyPr/>
          <a:lstStyle/>
          <a:p>
            <a:r>
              <a:rPr lang="en-IE" dirty="0"/>
              <a:t>Sprint &amp; Workflow</a:t>
            </a:r>
          </a:p>
          <a:p>
            <a:r>
              <a:rPr lang="en-IE" dirty="0"/>
              <a:t>Management</a:t>
            </a:r>
          </a:p>
        </p:txBody>
      </p:sp>
      <p:pic>
        <p:nvPicPr>
          <p:cNvPr id="1026" name="Picture 2" descr="GitHub Logo and symbol, meaning, history, PNG, brand">
            <a:extLst>
              <a:ext uri="{FF2B5EF4-FFF2-40B4-BE49-F238E27FC236}">
                <a16:creationId xmlns:a16="http://schemas.microsoft.com/office/drawing/2014/main" id="{9EA3660D-BF8B-A4D0-23DE-CB424B32B8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56820" y="1683185"/>
            <a:ext cx="3159342" cy="1777130"/>
          </a:xfrm>
          <a:prstGeom prst="rect">
            <a:avLst/>
          </a:prstGeom>
          <a:noFill/>
          <a:extLst>
            <a:ext uri="{909E8E84-426E-40DD-AFC4-6F175D3DCCD1}">
              <a14:hiddenFill xmlns:a14="http://schemas.microsoft.com/office/drawing/2010/main">
                <a:solidFill>
                  <a:srgbClr val="FFFFFF"/>
                </a:solidFill>
              </a14:hiddenFill>
            </a:ext>
          </a:extLst>
        </p:spPr>
      </p:pic>
      <p:sp>
        <p:nvSpPr>
          <p:cNvPr id="8" name="Subtitle 2">
            <a:extLst>
              <a:ext uri="{FF2B5EF4-FFF2-40B4-BE49-F238E27FC236}">
                <a16:creationId xmlns:a16="http://schemas.microsoft.com/office/drawing/2014/main" id="{61F46CAC-4EEA-198A-1AF1-7C23A738DE07}"/>
              </a:ext>
            </a:extLst>
          </p:cNvPr>
          <p:cNvSpPr txBox="1">
            <a:spLocks/>
          </p:cNvSpPr>
          <p:nvPr/>
        </p:nvSpPr>
        <p:spPr>
          <a:xfrm>
            <a:off x="2956820" y="3818644"/>
            <a:ext cx="2951220" cy="677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ctr" rtl="0">
              <a:lnSpc>
                <a:spcPct val="80000"/>
              </a:lnSpc>
              <a:spcBef>
                <a:spcPts val="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1pPr>
            <a:lvl2pPr marL="914400" marR="0" lvl="1"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2pPr>
            <a:lvl3pPr marL="1371600" marR="0" lvl="2"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3pPr>
            <a:lvl4pPr marL="1828800" marR="0" lvl="3"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4pPr>
            <a:lvl5pPr marL="2286000" marR="0" lvl="4"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5pPr>
            <a:lvl6pPr marL="2743200" marR="0" lvl="5"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6pPr>
            <a:lvl7pPr marL="3200400" marR="0" lvl="6"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7pPr>
            <a:lvl8pPr marL="3657600" marR="0" lvl="7"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8pPr>
            <a:lvl9pPr marL="4114800" marR="0" lvl="8" indent="-355600" algn="ctr" rtl="0">
              <a:lnSpc>
                <a:spcPct val="80000"/>
              </a:lnSpc>
              <a:spcBef>
                <a:spcPts val="1600"/>
              </a:spcBef>
              <a:spcAft>
                <a:spcPts val="160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9pPr>
          </a:lstStyle>
          <a:p>
            <a:r>
              <a:rPr lang="en-IE" dirty="0"/>
              <a:t>Version Control &amp; Cloud</a:t>
            </a:r>
          </a:p>
          <a:p>
            <a:r>
              <a:rPr lang="en-IE" dirty="0"/>
              <a:t>Backup</a:t>
            </a:r>
          </a:p>
        </p:txBody>
      </p:sp>
      <p:pic>
        <p:nvPicPr>
          <p:cNvPr id="10" name="Picture 9">
            <a:extLst>
              <a:ext uri="{FF2B5EF4-FFF2-40B4-BE49-F238E27FC236}">
                <a16:creationId xmlns:a16="http://schemas.microsoft.com/office/drawing/2014/main" id="{8244DF59-26B3-E4E9-F96E-76AEFA8C0D66}"/>
              </a:ext>
            </a:extLst>
          </p:cNvPr>
          <p:cNvPicPr>
            <a:picLocks noChangeAspect="1"/>
          </p:cNvPicPr>
          <p:nvPr/>
        </p:nvPicPr>
        <p:blipFill>
          <a:blip r:embed="rId4"/>
          <a:stretch>
            <a:fillRect/>
          </a:stretch>
        </p:blipFill>
        <p:spPr>
          <a:xfrm>
            <a:off x="873784" y="1649202"/>
            <a:ext cx="2154056" cy="2169442"/>
          </a:xfrm>
          <a:prstGeom prst="rect">
            <a:avLst/>
          </a:prstGeom>
        </p:spPr>
      </p:pic>
      <p:pic>
        <p:nvPicPr>
          <p:cNvPr id="1032" name="Picture 8" descr="Unity Release New Logo and Wordmark – GameFromScratch.com">
            <a:extLst>
              <a:ext uri="{FF2B5EF4-FFF2-40B4-BE49-F238E27FC236}">
                <a16:creationId xmlns:a16="http://schemas.microsoft.com/office/drawing/2014/main" id="{24A4E441-483F-0C0D-8152-22492B090D8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08342" y="1581615"/>
            <a:ext cx="1790856" cy="626178"/>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a:extLst>
              <a:ext uri="{FF2B5EF4-FFF2-40B4-BE49-F238E27FC236}">
                <a16:creationId xmlns:a16="http://schemas.microsoft.com/office/drawing/2014/main" id="{3556AFAC-BC44-0CED-5D7B-A483196F0263}"/>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25709" y="2379237"/>
            <a:ext cx="1017315" cy="609148"/>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8B48B261-646F-4AA6-84B7-138FA507EB77}"/>
              </a:ext>
            </a:extLst>
          </p:cNvPr>
          <p:cNvPicPr>
            <a:picLocks noChangeAspect="1"/>
          </p:cNvPicPr>
          <p:nvPr/>
        </p:nvPicPr>
        <p:blipFill>
          <a:blip r:embed="rId7"/>
          <a:stretch>
            <a:fillRect/>
          </a:stretch>
        </p:blipFill>
        <p:spPr>
          <a:xfrm>
            <a:off x="6408343" y="3218096"/>
            <a:ext cx="1790855" cy="434378"/>
          </a:xfrm>
          <a:prstGeom prst="rect">
            <a:avLst/>
          </a:prstGeom>
        </p:spPr>
      </p:pic>
      <p:sp>
        <p:nvSpPr>
          <p:cNvPr id="14" name="Subtitle 2">
            <a:extLst>
              <a:ext uri="{FF2B5EF4-FFF2-40B4-BE49-F238E27FC236}">
                <a16:creationId xmlns:a16="http://schemas.microsoft.com/office/drawing/2014/main" id="{F2DCB525-5A54-42BF-32A5-CEFAD97C9871}"/>
              </a:ext>
            </a:extLst>
          </p:cNvPr>
          <p:cNvSpPr txBox="1">
            <a:spLocks/>
          </p:cNvSpPr>
          <p:nvPr/>
        </p:nvSpPr>
        <p:spPr>
          <a:xfrm>
            <a:off x="5988921" y="3818644"/>
            <a:ext cx="2542689" cy="6774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55600" algn="ctr" rtl="0">
              <a:lnSpc>
                <a:spcPct val="80000"/>
              </a:lnSpc>
              <a:spcBef>
                <a:spcPts val="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1pPr>
            <a:lvl2pPr marL="914400" marR="0" lvl="1"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2pPr>
            <a:lvl3pPr marL="1371600" marR="0" lvl="2"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3pPr>
            <a:lvl4pPr marL="1828800" marR="0" lvl="3"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4pPr>
            <a:lvl5pPr marL="2286000" marR="0" lvl="4"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5pPr>
            <a:lvl6pPr marL="2743200" marR="0" lvl="5"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6pPr>
            <a:lvl7pPr marL="3200400" marR="0" lvl="6"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7pPr>
            <a:lvl8pPr marL="3657600" marR="0" lvl="7" indent="-355600" algn="ctr" rtl="0">
              <a:lnSpc>
                <a:spcPct val="80000"/>
              </a:lnSpc>
              <a:spcBef>
                <a:spcPts val="1600"/>
              </a:spcBef>
              <a:spcAft>
                <a:spcPts val="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8pPr>
            <a:lvl9pPr marL="4114800" marR="0" lvl="8" indent="-355600" algn="ctr" rtl="0">
              <a:lnSpc>
                <a:spcPct val="80000"/>
              </a:lnSpc>
              <a:spcBef>
                <a:spcPts val="1600"/>
              </a:spcBef>
              <a:spcAft>
                <a:spcPts val="1600"/>
              </a:spcAft>
              <a:buClr>
                <a:schemeClr val="lt1"/>
              </a:buClr>
              <a:buSzPts val="2000"/>
              <a:buFont typeface="Darker Grotesque Medium"/>
              <a:buNone/>
              <a:defRPr sz="2000" b="0" i="0" u="none" strike="noStrike" cap="none">
                <a:solidFill>
                  <a:schemeClr val="lt1"/>
                </a:solidFill>
                <a:latin typeface="Darker Grotesque Medium"/>
                <a:ea typeface="Darker Grotesque Medium"/>
                <a:cs typeface="Darker Grotesque Medium"/>
                <a:sym typeface="Darker Grotesque Medium"/>
              </a:defRPr>
            </a:lvl9pPr>
          </a:lstStyle>
          <a:p>
            <a:r>
              <a:rPr lang="en-IE" dirty="0"/>
              <a:t>Used to Develop the</a:t>
            </a:r>
          </a:p>
          <a:p>
            <a:r>
              <a:rPr lang="en-IE" dirty="0"/>
              <a:t>Game</a:t>
            </a:r>
          </a:p>
        </p:txBody>
      </p:sp>
    </p:spTree>
    <p:extLst>
      <p:ext uri="{BB962C8B-B14F-4D97-AF65-F5344CB8AC3E}">
        <p14:creationId xmlns:p14="http://schemas.microsoft.com/office/powerpoint/2010/main" val="54166811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55"/>
        <p:cNvGrpSpPr/>
        <p:nvPr/>
      </p:nvGrpSpPr>
      <p:grpSpPr>
        <a:xfrm>
          <a:off x="0" y="0"/>
          <a:ext cx="0" cy="0"/>
          <a:chOff x="0" y="0"/>
          <a:chExt cx="0" cy="0"/>
        </a:xfrm>
      </p:grpSpPr>
      <p:sp>
        <p:nvSpPr>
          <p:cNvPr id="2568" name="Google Shape;2568;p79"/>
          <p:cNvSpPr txBox="1">
            <a:spLocks noGrp="1"/>
          </p:cNvSpPr>
          <p:nvPr>
            <p:ph type="title"/>
          </p:nvPr>
        </p:nvSpPr>
        <p:spPr>
          <a:xfrm>
            <a:off x="713225" y="539500"/>
            <a:ext cx="7717500" cy="677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Scope, Complexity &amp; Innovation</a:t>
            </a:r>
            <a:endParaRPr dirty="0"/>
          </a:p>
        </p:txBody>
      </p:sp>
      <p:sp>
        <p:nvSpPr>
          <p:cNvPr id="26" name="TextBox 25">
            <a:extLst>
              <a:ext uri="{FF2B5EF4-FFF2-40B4-BE49-F238E27FC236}">
                <a16:creationId xmlns:a16="http://schemas.microsoft.com/office/drawing/2014/main" id="{8290AD54-E205-9A4A-FFCE-BF37C0140C0F}"/>
              </a:ext>
            </a:extLst>
          </p:cNvPr>
          <p:cNvSpPr txBox="1"/>
          <p:nvPr/>
        </p:nvSpPr>
        <p:spPr>
          <a:xfrm>
            <a:off x="852054" y="1527522"/>
            <a:ext cx="2840842" cy="4062651"/>
          </a:xfrm>
          <a:prstGeom prst="rect">
            <a:avLst/>
          </a:prstGeom>
          <a:noFill/>
        </p:spPr>
        <p:txBody>
          <a:bodyPr wrap="none" rtlCol="0">
            <a:spAutoFit/>
          </a:bodyPr>
          <a:lstStyle/>
          <a:p>
            <a:pPr marL="342900" indent="-342900">
              <a:lnSpc>
                <a:spcPct val="150000"/>
              </a:lnSpc>
              <a:buClr>
                <a:schemeClr val="bg1"/>
              </a:buClr>
              <a:buFont typeface="Arial" panose="020B0604020202020204" pitchFamily="34" charset="0"/>
              <a:buChar char="•"/>
            </a:pPr>
            <a:r>
              <a:rPr lang="en-IE" sz="2000" dirty="0">
                <a:solidFill>
                  <a:schemeClr val="bg1"/>
                </a:solidFill>
              </a:rPr>
              <a:t>Footballer Database</a:t>
            </a:r>
          </a:p>
          <a:p>
            <a:pPr marL="342900" indent="-342900">
              <a:lnSpc>
                <a:spcPct val="150000"/>
              </a:lnSpc>
              <a:buClr>
                <a:schemeClr val="bg1"/>
              </a:buClr>
              <a:buFont typeface="Arial" panose="020B0604020202020204" pitchFamily="34" charset="0"/>
              <a:buChar char="•"/>
            </a:pPr>
            <a:r>
              <a:rPr lang="en-IE" sz="2000" dirty="0">
                <a:solidFill>
                  <a:schemeClr val="bg1"/>
                </a:solidFill>
              </a:rPr>
              <a:t>Multiplayer Matches</a:t>
            </a:r>
          </a:p>
          <a:p>
            <a:pPr marL="342900" indent="-342900">
              <a:lnSpc>
                <a:spcPct val="150000"/>
              </a:lnSpc>
              <a:buClr>
                <a:schemeClr val="bg1"/>
              </a:buClr>
              <a:buFont typeface="Arial" panose="020B0604020202020204" pitchFamily="34" charset="0"/>
              <a:buChar char="•"/>
            </a:pPr>
            <a:r>
              <a:rPr lang="en-IE" sz="2000" dirty="0">
                <a:solidFill>
                  <a:schemeClr val="bg1"/>
                </a:solidFill>
              </a:rPr>
              <a:t>Quick Matches</a:t>
            </a:r>
          </a:p>
          <a:p>
            <a:pPr marL="342900" indent="-342900">
              <a:lnSpc>
                <a:spcPct val="150000"/>
              </a:lnSpc>
              <a:buClr>
                <a:schemeClr val="bg1"/>
              </a:buClr>
              <a:buFont typeface="Arial" panose="020B0604020202020204" pitchFamily="34" charset="0"/>
              <a:buChar char="•"/>
            </a:pPr>
            <a:r>
              <a:rPr lang="en-IE" sz="2000" dirty="0">
                <a:solidFill>
                  <a:schemeClr val="bg1"/>
                </a:solidFill>
              </a:rPr>
              <a:t>Multiplayer Leagues</a:t>
            </a:r>
          </a:p>
          <a:p>
            <a:pPr marL="342900" indent="-342900">
              <a:lnSpc>
                <a:spcPct val="150000"/>
              </a:lnSpc>
              <a:buClr>
                <a:schemeClr val="bg1"/>
              </a:buClr>
              <a:buFont typeface="Arial" panose="020B0604020202020204" pitchFamily="34" charset="0"/>
              <a:buChar char="•"/>
            </a:pPr>
            <a:r>
              <a:rPr lang="en-IE" sz="2000" dirty="0">
                <a:solidFill>
                  <a:schemeClr val="bg1"/>
                </a:solidFill>
              </a:rPr>
              <a:t>Team Management</a:t>
            </a:r>
          </a:p>
          <a:p>
            <a:pPr marL="342900" indent="-342900">
              <a:lnSpc>
                <a:spcPct val="150000"/>
              </a:lnSpc>
              <a:buClr>
                <a:schemeClr val="bg1"/>
              </a:buClr>
              <a:buFont typeface="Arial" panose="020B0604020202020204" pitchFamily="34" charset="0"/>
              <a:buChar char="•"/>
            </a:pPr>
            <a:r>
              <a:rPr lang="en-IE" sz="2000" dirty="0">
                <a:solidFill>
                  <a:schemeClr val="bg1"/>
                </a:solidFill>
              </a:rPr>
              <a:t>User Profiles</a:t>
            </a:r>
          </a:p>
          <a:p>
            <a:pPr marL="342900" indent="-342900">
              <a:lnSpc>
                <a:spcPct val="150000"/>
              </a:lnSpc>
              <a:buClr>
                <a:schemeClr val="bg1"/>
              </a:buClr>
              <a:buFont typeface="Arial" panose="020B0604020202020204" pitchFamily="34" charset="0"/>
              <a:buChar char="•"/>
            </a:pPr>
            <a:r>
              <a:rPr lang="en-IE" sz="2000" dirty="0">
                <a:solidFill>
                  <a:schemeClr val="bg1"/>
                </a:solidFill>
              </a:rPr>
              <a:t>Rewards</a:t>
            </a:r>
            <a:endParaRPr lang="en-IE" sz="2400" dirty="0">
              <a:solidFill>
                <a:schemeClr val="bg1"/>
              </a:solidFill>
            </a:endParaRPr>
          </a:p>
          <a:p>
            <a:pPr marL="342900" indent="-342900">
              <a:buClr>
                <a:schemeClr val="bg1"/>
              </a:buClr>
              <a:buFont typeface="Arial" panose="020B0604020202020204" pitchFamily="34" charset="0"/>
              <a:buChar char="•"/>
            </a:pPr>
            <a:endParaRPr lang="en-IE" sz="2400" dirty="0">
              <a:solidFill>
                <a:schemeClr val="bg1"/>
              </a:solidFill>
            </a:endParaRPr>
          </a:p>
          <a:p>
            <a:pPr marL="342900" indent="-342900">
              <a:buClr>
                <a:schemeClr val="bg1"/>
              </a:buClr>
              <a:buFont typeface="Arial" panose="020B0604020202020204" pitchFamily="34" charset="0"/>
              <a:buChar char="•"/>
            </a:pPr>
            <a:endParaRPr lang="en-IE" sz="2400" dirty="0">
              <a:solidFill>
                <a:schemeClr val="bg1"/>
              </a:solidFill>
            </a:endParaRPr>
          </a:p>
        </p:txBody>
      </p:sp>
      <p:sp>
        <p:nvSpPr>
          <p:cNvPr id="29" name="TextBox 28">
            <a:extLst>
              <a:ext uri="{FF2B5EF4-FFF2-40B4-BE49-F238E27FC236}">
                <a16:creationId xmlns:a16="http://schemas.microsoft.com/office/drawing/2014/main" id="{9B7DBE1F-0ED4-8D08-EA19-91E0ECBC4ABA}"/>
              </a:ext>
            </a:extLst>
          </p:cNvPr>
          <p:cNvSpPr txBox="1"/>
          <p:nvPr/>
        </p:nvSpPr>
        <p:spPr>
          <a:xfrm>
            <a:off x="4631474" y="1680598"/>
            <a:ext cx="4572000" cy="3139321"/>
          </a:xfrm>
          <a:prstGeom prst="rect">
            <a:avLst/>
          </a:prstGeom>
          <a:noFill/>
        </p:spPr>
        <p:txBody>
          <a:bodyPr wrap="square">
            <a:spAutoFit/>
          </a:bodyPr>
          <a:lstStyle/>
          <a:p>
            <a:pPr marL="342900" indent="-342900">
              <a:lnSpc>
                <a:spcPct val="150000"/>
              </a:lnSpc>
              <a:buClr>
                <a:schemeClr val="bg1"/>
              </a:buClr>
              <a:buFont typeface="Arial" panose="020B0604020202020204" pitchFamily="34" charset="0"/>
              <a:buChar char="•"/>
            </a:pPr>
            <a:r>
              <a:rPr lang="en-IE" sz="2000" dirty="0">
                <a:solidFill>
                  <a:schemeClr val="bg1"/>
                </a:solidFill>
              </a:rPr>
              <a:t>Dynamic Match Simulations</a:t>
            </a:r>
          </a:p>
          <a:p>
            <a:pPr marL="342900" indent="-342900">
              <a:lnSpc>
                <a:spcPct val="150000"/>
              </a:lnSpc>
              <a:buClr>
                <a:schemeClr val="bg1"/>
              </a:buClr>
              <a:buFont typeface="Arial" panose="020B0604020202020204" pitchFamily="34" charset="0"/>
              <a:buChar char="•"/>
            </a:pPr>
            <a:r>
              <a:rPr lang="en-IE" sz="2000" dirty="0">
                <a:solidFill>
                  <a:schemeClr val="bg1"/>
                </a:solidFill>
              </a:rPr>
              <a:t>Footballers via Live API</a:t>
            </a:r>
          </a:p>
          <a:p>
            <a:pPr marL="342900" indent="-342900">
              <a:lnSpc>
                <a:spcPct val="150000"/>
              </a:lnSpc>
              <a:buClr>
                <a:schemeClr val="bg1"/>
              </a:buClr>
              <a:buFont typeface="Arial" panose="020B0604020202020204" pitchFamily="34" charset="0"/>
              <a:buChar char="•"/>
            </a:pPr>
            <a:r>
              <a:rPr lang="en-IE" sz="2000" dirty="0">
                <a:solidFill>
                  <a:schemeClr val="bg1"/>
                </a:solidFill>
              </a:rPr>
              <a:t>Dynamic Weather Integration</a:t>
            </a:r>
          </a:p>
          <a:p>
            <a:pPr marL="342900" indent="-342900">
              <a:lnSpc>
                <a:spcPct val="150000"/>
              </a:lnSpc>
              <a:buClr>
                <a:schemeClr val="bg1"/>
              </a:buClr>
              <a:buFont typeface="Arial" panose="020B0604020202020204" pitchFamily="34" charset="0"/>
              <a:buChar char="•"/>
            </a:pPr>
            <a:r>
              <a:rPr lang="en-IE" sz="2000" dirty="0">
                <a:solidFill>
                  <a:schemeClr val="bg1"/>
                </a:solidFill>
              </a:rPr>
              <a:t>Dynamic League Updates</a:t>
            </a:r>
          </a:p>
          <a:p>
            <a:pPr marL="342900" indent="-342900">
              <a:lnSpc>
                <a:spcPct val="150000"/>
              </a:lnSpc>
              <a:buClr>
                <a:schemeClr val="bg1"/>
              </a:buClr>
              <a:buFont typeface="Arial" panose="020B0604020202020204" pitchFamily="34" charset="0"/>
              <a:buChar char="•"/>
            </a:pPr>
            <a:r>
              <a:rPr lang="en-IE" sz="2000" dirty="0">
                <a:solidFill>
                  <a:schemeClr val="bg1"/>
                </a:solidFill>
              </a:rPr>
              <a:t>User Customisation</a:t>
            </a:r>
          </a:p>
          <a:p>
            <a:pPr marL="342900" indent="-342900">
              <a:buClr>
                <a:schemeClr val="bg1"/>
              </a:buClr>
              <a:buFont typeface="Arial" panose="020B0604020202020204" pitchFamily="34" charset="0"/>
              <a:buChar char="•"/>
            </a:pPr>
            <a:endParaRPr lang="en-IE" sz="1600" dirty="0">
              <a:solidFill>
                <a:schemeClr val="bg1"/>
              </a:solidFill>
            </a:endParaRPr>
          </a:p>
          <a:p>
            <a:pPr marL="342900" indent="-342900">
              <a:buClr>
                <a:schemeClr val="bg1"/>
              </a:buClr>
              <a:buFont typeface="Arial" panose="020B0604020202020204" pitchFamily="34" charset="0"/>
              <a:buChar char="•"/>
            </a:pPr>
            <a:endParaRPr lang="en-IE" sz="1600" dirty="0">
              <a:solidFill>
                <a:schemeClr val="bg1"/>
              </a:solidFill>
            </a:endParaRPr>
          </a:p>
          <a:p>
            <a:pPr marL="342900" indent="-342900">
              <a:buClr>
                <a:schemeClr val="bg1"/>
              </a:buClr>
              <a:buFont typeface="Arial" panose="020B0604020202020204" pitchFamily="34" charset="0"/>
              <a:buChar char="•"/>
            </a:pPr>
            <a:endParaRPr lang="en-IE" sz="1600" dirty="0">
              <a:solidFill>
                <a:schemeClr val="bg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4043"/>
        <p:cNvGrpSpPr/>
        <p:nvPr/>
      </p:nvGrpSpPr>
      <p:grpSpPr>
        <a:xfrm>
          <a:off x="0" y="0"/>
          <a:ext cx="0" cy="0"/>
          <a:chOff x="0" y="0"/>
          <a:chExt cx="0" cy="0"/>
        </a:xfrm>
      </p:grpSpPr>
      <p:sp>
        <p:nvSpPr>
          <p:cNvPr id="4044" name="Google Shape;4044;p122"/>
          <p:cNvSpPr txBox="1">
            <a:spLocks noGrp="1"/>
          </p:cNvSpPr>
          <p:nvPr>
            <p:ph type="title"/>
          </p:nvPr>
        </p:nvSpPr>
        <p:spPr>
          <a:xfrm>
            <a:off x="1124793" y="455619"/>
            <a:ext cx="706159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DYNAMIC MATCH SIMULATIONS</a:t>
            </a:r>
            <a:endParaRPr dirty="0"/>
          </a:p>
        </p:txBody>
      </p:sp>
      <p:grpSp>
        <p:nvGrpSpPr>
          <p:cNvPr id="4047" name="Google Shape;4047;p122"/>
          <p:cNvGrpSpPr/>
          <p:nvPr/>
        </p:nvGrpSpPr>
        <p:grpSpPr>
          <a:xfrm>
            <a:off x="2172110" y="4259679"/>
            <a:ext cx="601813" cy="270772"/>
            <a:chOff x="1735682" y="4479804"/>
            <a:chExt cx="601813" cy="270772"/>
          </a:xfrm>
        </p:grpSpPr>
        <p:grpSp>
          <p:nvGrpSpPr>
            <p:cNvPr id="4048" name="Google Shape;4048;p122"/>
            <p:cNvGrpSpPr/>
            <p:nvPr/>
          </p:nvGrpSpPr>
          <p:grpSpPr>
            <a:xfrm>
              <a:off x="1735919" y="4711715"/>
              <a:ext cx="601576" cy="38861"/>
              <a:chOff x="7586971" y="1240406"/>
              <a:chExt cx="820705" cy="53017"/>
            </a:xfrm>
          </p:grpSpPr>
          <p:sp>
            <p:nvSpPr>
              <p:cNvPr id="4049" name="Google Shape;4049;p122"/>
              <p:cNvSpPr/>
              <p:nvPr/>
            </p:nvSpPr>
            <p:spPr>
              <a:xfrm>
                <a:off x="8345886" y="1240406"/>
                <a:ext cx="61789" cy="53017"/>
              </a:xfrm>
              <a:custGeom>
                <a:avLst/>
                <a:gdLst/>
                <a:ahLst/>
                <a:cxnLst/>
                <a:rect l="l" t="t" r="r" b="b"/>
                <a:pathLst>
                  <a:path w="1930" h="1656" extrusionOk="0">
                    <a:moveTo>
                      <a:pt x="833" y="1"/>
                    </a:moveTo>
                    <a:cubicBezTo>
                      <a:pt x="407" y="1"/>
                      <a:pt x="0" y="332"/>
                      <a:pt x="0" y="834"/>
                    </a:cubicBezTo>
                    <a:cubicBezTo>
                      <a:pt x="0" y="1286"/>
                      <a:pt x="369" y="1655"/>
                      <a:pt x="822" y="1655"/>
                    </a:cubicBezTo>
                    <a:cubicBezTo>
                      <a:pt x="1560" y="1655"/>
                      <a:pt x="1929" y="762"/>
                      <a:pt x="1405" y="238"/>
                    </a:cubicBezTo>
                    <a:cubicBezTo>
                      <a:pt x="1237" y="74"/>
                      <a:pt x="1033" y="1"/>
                      <a:pt x="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22"/>
              <p:cNvSpPr/>
              <p:nvPr/>
            </p:nvSpPr>
            <p:spPr>
              <a:xfrm>
                <a:off x="8156069" y="1240406"/>
                <a:ext cx="61757" cy="53017"/>
              </a:xfrm>
              <a:custGeom>
                <a:avLst/>
                <a:gdLst/>
                <a:ahLst/>
                <a:cxnLst/>
                <a:rect l="l" t="t" r="r" b="b"/>
                <a:pathLst>
                  <a:path w="1929" h="1656" extrusionOk="0">
                    <a:moveTo>
                      <a:pt x="838" y="1"/>
                    </a:moveTo>
                    <a:cubicBezTo>
                      <a:pt x="413" y="1"/>
                      <a:pt x="0" y="332"/>
                      <a:pt x="0" y="834"/>
                    </a:cubicBezTo>
                    <a:cubicBezTo>
                      <a:pt x="0" y="1286"/>
                      <a:pt x="369" y="1655"/>
                      <a:pt x="822" y="1655"/>
                    </a:cubicBezTo>
                    <a:cubicBezTo>
                      <a:pt x="1560" y="1655"/>
                      <a:pt x="1929" y="762"/>
                      <a:pt x="1405" y="238"/>
                    </a:cubicBezTo>
                    <a:cubicBezTo>
                      <a:pt x="1241" y="74"/>
                      <a:pt x="1038"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22"/>
              <p:cNvSpPr/>
              <p:nvPr/>
            </p:nvSpPr>
            <p:spPr>
              <a:xfrm>
                <a:off x="7966221" y="1240406"/>
                <a:ext cx="61789" cy="53017"/>
              </a:xfrm>
              <a:custGeom>
                <a:avLst/>
                <a:gdLst/>
                <a:ahLst/>
                <a:cxnLst/>
                <a:rect l="l" t="t" r="r" b="b"/>
                <a:pathLst>
                  <a:path w="1930" h="1656" extrusionOk="0">
                    <a:moveTo>
                      <a:pt x="842" y="1"/>
                    </a:moveTo>
                    <a:cubicBezTo>
                      <a:pt x="413" y="1"/>
                      <a:pt x="1" y="332"/>
                      <a:pt x="1" y="834"/>
                    </a:cubicBezTo>
                    <a:cubicBezTo>
                      <a:pt x="1" y="1286"/>
                      <a:pt x="370" y="1655"/>
                      <a:pt x="834" y="1655"/>
                    </a:cubicBezTo>
                    <a:cubicBezTo>
                      <a:pt x="1560" y="1655"/>
                      <a:pt x="1930" y="762"/>
                      <a:pt x="1418" y="238"/>
                    </a:cubicBezTo>
                    <a:cubicBezTo>
                      <a:pt x="1250"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22"/>
              <p:cNvSpPr/>
              <p:nvPr/>
            </p:nvSpPr>
            <p:spPr>
              <a:xfrm>
                <a:off x="7776404" y="1240406"/>
                <a:ext cx="62173" cy="53017"/>
              </a:xfrm>
              <a:custGeom>
                <a:avLst/>
                <a:gdLst/>
                <a:ahLst/>
                <a:cxnLst/>
                <a:rect l="l" t="t" r="r" b="b"/>
                <a:pathLst>
                  <a:path w="1942" h="1656" extrusionOk="0">
                    <a:moveTo>
                      <a:pt x="842" y="1"/>
                    </a:moveTo>
                    <a:cubicBezTo>
                      <a:pt x="413" y="1"/>
                      <a:pt x="0" y="332"/>
                      <a:pt x="0" y="834"/>
                    </a:cubicBezTo>
                    <a:cubicBezTo>
                      <a:pt x="0" y="1286"/>
                      <a:pt x="370" y="1655"/>
                      <a:pt x="834" y="1655"/>
                    </a:cubicBezTo>
                    <a:cubicBezTo>
                      <a:pt x="1572" y="1655"/>
                      <a:pt x="1941" y="762"/>
                      <a:pt x="1417" y="238"/>
                    </a:cubicBezTo>
                    <a:cubicBezTo>
                      <a:pt x="1249"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22"/>
              <p:cNvSpPr/>
              <p:nvPr/>
            </p:nvSpPr>
            <p:spPr>
              <a:xfrm>
                <a:off x="7586971" y="1240406"/>
                <a:ext cx="61757" cy="53017"/>
              </a:xfrm>
              <a:custGeom>
                <a:avLst/>
                <a:gdLst/>
                <a:ahLst/>
                <a:cxnLst/>
                <a:rect l="l" t="t" r="r" b="b"/>
                <a:pathLst>
                  <a:path w="1929" h="1656" extrusionOk="0">
                    <a:moveTo>
                      <a:pt x="832" y="1"/>
                    </a:moveTo>
                    <a:cubicBezTo>
                      <a:pt x="407" y="1"/>
                      <a:pt x="0" y="332"/>
                      <a:pt x="0" y="834"/>
                    </a:cubicBezTo>
                    <a:cubicBezTo>
                      <a:pt x="0" y="1286"/>
                      <a:pt x="369" y="1655"/>
                      <a:pt x="822" y="1655"/>
                    </a:cubicBezTo>
                    <a:cubicBezTo>
                      <a:pt x="1560" y="1655"/>
                      <a:pt x="1929" y="762"/>
                      <a:pt x="1405" y="238"/>
                    </a:cubicBezTo>
                    <a:cubicBezTo>
                      <a:pt x="1237" y="74"/>
                      <a:pt x="1033" y="1"/>
                      <a:pt x="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4" name="Google Shape;4054;p122"/>
            <p:cNvSpPr/>
            <p:nvPr/>
          </p:nvSpPr>
          <p:spPr>
            <a:xfrm>
              <a:off x="1735682" y="4479804"/>
              <a:ext cx="601542" cy="81907"/>
            </a:xfrm>
            <a:custGeom>
              <a:avLst/>
              <a:gdLst/>
              <a:ahLst/>
              <a:cxnLst/>
              <a:rect l="l" t="t" r="r" b="b"/>
              <a:pathLst>
                <a:path w="18277" h="2489" extrusionOk="0">
                  <a:moveTo>
                    <a:pt x="1869" y="0"/>
                  </a:moveTo>
                  <a:lnTo>
                    <a:pt x="0" y="1893"/>
                  </a:lnTo>
                  <a:lnTo>
                    <a:pt x="322" y="2215"/>
                  </a:lnTo>
                  <a:lnTo>
                    <a:pt x="1869" y="655"/>
                  </a:lnTo>
                  <a:lnTo>
                    <a:pt x="3691" y="2488"/>
                  </a:lnTo>
                  <a:lnTo>
                    <a:pt x="5501" y="655"/>
                  </a:lnTo>
                  <a:lnTo>
                    <a:pt x="7322" y="2488"/>
                  </a:lnTo>
                  <a:lnTo>
                    <a:pt x="9144" y="655"/>
                  </a:lnTo>
                  <a:lnTo>
                    <a:pt x="10954" y="2488"/>
                  </a:lnTo>
                  <a:lnTo>
                    <a:pt x="12775" y="655"/>
                  </a:lnTo>
                  <a:lnTo>
                    <a:pt x="14585" y="2488"/>
                  </a:lnTo>
                  <a:lnTo>
                    <a:pt x="16407" y="655"/>
                  </a:lnTo>
                  <a:lnTo>
                    <a:pt x="17955" y="2215"/>
                  </a:lnTo>
                  <a:lnTo>
                    <a:pt x="18276" y="1893"/>
                  </a:lnTo>
                  <a:lnTo>
                    <a:pt x="16407" y="0"/>
                  </a:lnTo>
                  <a:lnTo>
                    <a:pt x="14585" y="1846"/>
                  </a:lnTo>
                  <a:lnTo>
                    <a:pt x="12775" y="0"/>
                  </a:lnTo>
                  <a:lnTo>
                    <a:pt x="10954" y="1846"/>
                  </a:lnTo>
                  <a:lnTo>
                    <a:pt x="9132" y="0"/>
                  </a:lnTo>
                  <a:lnTo>
                    <a:pt x="7322" y="1846"/>
                  </a:lnTo>
                  <a:lnTo>
                    <a:pt x="5501" y="0"/>
                  </a:lnTo>
                  <a:lnTo>
                    <a:pt x="3691" y="1846"/>
                  </a:lnTo>
                  <a:lnTo>
                    <a:pt x="18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122"/>
          <p:cNvGrpSpPr/>
          <p:nvPr/>
        </p:nvGrpSpPr>
        <p:grpSpPr>
          <a:xfrm rot="10800000">
            <a:off x="3026986" y="4196525"/>
            <a:ext cx="359410" cy="333926"/>
            <a:chOff x="6672" y="3464315"/>
            <a:chExt cx="279631" cy="259804"/>
          </a:xfrm>
        </p:grpSpPr>
        <p:sp>
          <p:nvSpPr>
            <p:cNvPr id="4057" name="Google Shape;4057;p122"/>
            <p:cNvSpPr/>
            <p:nvPr/>
          </p:nvSpPr>
          <p:spPr>
            <a:xfrm>
              <a:off x="246938" y="3577534"/>
              <a:ext cx="39365" cy="33526"/>
            </a:xfrm>
            <a:custGeom>
              <a:avLst/>
              <a:gdLst/>
              <a:ahLst/>
              <a:cxnLst/>
              <a:rect l="l" t="t" r="r" b="b"/>
              <a:pathLst>
                <a:path w="1227" h="1045" extrusionOk="0">
                  <a:moveTo>
                    <a:pt x="526" y="1"/>
                  </a:moveTo>
                  <a:cubicBezTo>
                    <a:pt x="257" y="1"/>
                    <a:pt x="1" y="206"/>
                    <a:pt x="1" y="520"/>
                  </a:cubicBezTo>
                  <a:cubicBezTo>
                    <a:pt x="1" y="806"/>
                    <a:pt x="239" y="1044"/>
                    <a:pt x="524" y="1044"/>
                  </a:cubicBezTo>
                  <a:cubicBezTo>
                    <a:pt x="989" y="1044"/>
                    <a:pt x="1227" y="484"/>
                    <a:pt x="894" y="151"/>
                  </a:cubicBezTo>
                  <a:cubicBezTo>
                    <a:pt x="786" y="47"/>
                    <a:pt x="655"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22"/>
            <p:cNvSpPr/>
            <p:nvPr/>
          </p:nvSpPr>
          <p:spPr>
            <a:xfrm>
              <a:off x="126982" y="3577534"/>
              <a:ext cx="39012" cy="33526"/>
            </a:xfrm>
            <a:custGeom>
              <a:avLst/>
              <a:gdLst/>
              <a:ahLst/>
              <a:cxnLst/>
              <a:rect l="l" t="t" r="r" b="b"/>
              <a:pathLst>
                <a:path w="1216" h="1045" extrusionOk="0">
                  <a:moveTo>
                    <a:pt x="527" y="1"/>
                  </a:moveTo>
                  <a:cubicBezTo>
                    <a:pt x="257" y="1"/>
                    <a:pt x="1" y="206"/>
                    <a:pt x="1" y="520"/>
                  </a:cubicBezTo>
                  <a:cubicBezTo>
                    <a:pt x="1" y="806"/>
                    <a:pt x="227" y="1044"/>
                    <a:pt x="525" y="1044"/>
                  </a:cubicBezTo>
                  <a:cubicBezTo>
                    <a:pt x="989" y="1044"/>
                    <a:pt x="1215" y="484"/>
                    <a:pt x="894" y="151"/>
                  </a:cubicBezTo>
                  <a:cubicBezTo>
                    <a:pt x="786" y="47"/>
                    <a:pt x="655"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22"/>
            <p:cNvSpPr/>
            <p:nvPr/>
          </p:nvSpPr>
          <p:spPr>
            <a:xfrm>
              <a:off x="6672" y="3577374"/>
              <a:ext cx="39365" cy="33687"/>
            </a:xfrm>
            <a:custGeom>
              <a:avLst/>
              <a:gdLst/>
              <a:ahLst/>
              <a:cxnLst/>
              <a:rect l="l" t="t" r="r" b="b"/>
              <a:pathLst>
                <a:path w="1227" h="1050"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22"/>
            <p:cNvSpPr/>
            <p:nvPr/>
          </p:nvSpPr>
          <p:spPr>
            <a:xfrm>
              <a:off x="246938" y="3464315"/>
              <a:ext cx="39365" cy="33655"/>
            </a:xfrm>
            <a:custGeom>
              <a:avLst/>
              <a:gdLst/>
              <a:ahLst/>
              <a:cxnLst/>
              <a:rect l="l" t="t" r="r" b="b"/>
              <a:pathLst>
                <a:path w="1227" h="1049" extrusionOk="0">
                  <a:moveTo>
                    <a:pt x="526" y="0"/>
                  </a:moveTo>
                  <a:cubicBezTo>
                    <a:pt x="257" y="0"/>
                    <a:pt x="1" y="211"/>
                    <a:pt x="1" y="525"/>
                  </a:cubicBezTo>
                  <a:cubicBezTo>
                    <a:pt x="1" y="811"/>
                    <a:pt x="239" y="1049"/>
                    <a:pt x="524" y="1049"/>
                  </a:cubicBezTo>
                  <a:cubicBezTo>
                    <a:pt x="989" y="1049"/>
                    <a:pt x="1227" y="489"/>
                    <a:pt x="894" y="156"/>
                  </a:cubicBezTo>
                  <a:cubicBezTo>
                    <a:pt x="786" y="48"/>
                    <a:pt x="654"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22"/>
            <p:cNvSpPr/>
            <p:nvPr/>
          </p:nvSpPr>
          <p:spPr>
            <a:xfrm>
              <a:off x="126982" y="3464315"/>
              <a:ext cx="39012" cy="33655"/>
            </a:xfrm>
            <a:custGeom>
              <a:avLst/>
              <a:gdLst/>
              <a:ahLst/>
              <a:cxnLst/>
              <a:rect l="l" t="t" r="r" b="b"/>
              <a:pathLst>
                <a:path w="1216" h="1049" extrusionOk="0">
                  <a:moveTo>
                    <a:pt x="523" y="0"/>
                  </a:moveTo>
                  <a:cubicBezTo>
                    <a:pt x="257" y="0"/>
                    <a:pt x="1" y="211"/>
                    <a:pt x="1" y="525"/>
                  </a:cubicBezTo>
                  <a:cubicBezTo>
                    <a:pt x="1" y="811"/>
                    <a:pt x="227" y="1049"/>
                    <a:pt x="525" y="1049"/>
                  </a:cubicBezTo>
                  <a:cubicBezTo>
                    <a:pt x="989" y="1049"/>
                    <a:pt x="1215" y="489"/>
                    <a:pt x="882" y="156"/>
                  </a:cubicBezTo>
                  <a:cubicBezTo>
                    <a:pt x="778" y="48"/>
                    <a:pt x="649" y="0"/>
                    <a:pt x="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22"/>
            <p:cNvSpPr/>
            <p:nvPr/>
          </p:nvSpPr>
          <p:spPr>
            <a:xfrm>
              <a:off x="6672" y="3464315"/>
              <a:ext cx="39365" cy="33655"/>
            </a:xfrm>
            <a:custGeom>
              <a:avLst/>
              <a:gdLst/>
              <a:ahLst/>
              <a:cxnLst/>
              <a:rect l="l" t="t" r="r" b="b"/>
              <a:pathLst>
                <a:path w="1227" h="1049"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22"/>
            <p:cNvSpPr/>
            <p:nvPr/>
          </p:nvSpPr>
          <p:spPr>
            <a:xfrm>
              <a:off x="246938" y="3690721"/>
              <a:ext cx="39365" cy="33398"/>
            </a:xfrm>
            <a:custGeom>
              <a:avLst/>
              <a:gdLst/>
              <a:ahLst/>
              <a:cxnLst/>
              <a:rect l="l" t="t" r="r" b="b"/>
              <a:pathLst>
                <a:path w="1227" h="1041" extrusionOk="0">
                  <a:moveTo>
                    <a:pt x="521" y="1"/>
                  </a:moveTo>
                  <a:cubicBezTo>
                    <a:pt x="254" y="1"/>
                    <a:pt x="1" y="208"/>
                    <a:pt x="1" y="528"/>
                  </a:cubicBezTo>
                  <a:cubicBezTo>
                    <a:pt x="1" y="814"/>
                    <a:pt x="239" y="1040"/>
                    <a:pt x="524" y="1040"/>
                  </a:cubicBezTo>
                  <a:cubicBezTo>
                    <a:pt x="989" y="1040"/>
                    <a:pt x="1227" y="481"/>
                    <a:pt x="894" y="159"/>
                  </a:cubicBezTo>
                  <a:cubicBezTo>
                    <a:pt x="784" y="50"/>
                    <a:pt x="651"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22"/>
            <p:cNvSpPr/>
            <p:nvPr/>
          </p:nvSpPr>
          <p:spPr>
            <a:xfrm>
              <a:off x="126982" y="3690625"/>
              <a:ext cx="39012" cy="33494"/>
            </a:xfrm>
            <a:custGeom>
              <a:avLst/>
              <a:gdLst/>
              <a:ahLst/>
              <a:cxnLst/>
              <a:rect l="l" t="t" r="r" b="b"/>
              <a:pathLst>
                <a:path w="1216" h="1044" extrusionOk="0">
                  <a:moveTo>
                    <a:pt x="525" y="0"/>
                  </a:moveTo>
                  <a:cubicBezTo>
                    <a:pt x="259" y="0"/>
                    <a:pt x="1" y="208"/>
                    <a:pt x="1" y="531"/>
                  </a:cubicBezTo>
                  <a:cubicBezTo>
                    <a:pt x="1" y="817"/>
                    <a:pt x="227" y="1043"/>
                    <a:pt x="525" y="1043"/>
                  </a:cubicBezTo>
                  <a:cubicBezTo>
                    <a:pt x="989" y="1043"/>
                    <a:pt x="1215" y="484"/>
                    <a:pt x="882" y="150"/>
                  </a:cubicBezTo>
                  <a:cubicBezTo>
                    <a:pt x="779" y="47"/>
                    <a:pt x="651"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22"/>
            <p:cNvSpPr/>
            <p:nvPr/>
          </p:nvSpPr>
          <p:spPr>
            <a:xfrm>
              <a:off x="6672" y="3690625"/>
              <a:ext cx="39365" cy="33494"/>
            </a:xfrm>
            <a:custGeom>
              <a:avLst/>
              <a:gdLst/>
              <a:ahLst/>
              <a:cxnLst/>
              <a:rect l="l" t="t" r="r" b="b"/>
              <a:pathLst>
                <a:path w="1227" h="1044" extrusionOk="0">
                  <a:moveTo>
                    <a:pt x="528" y="0"/>
                  </a:moveTo>
                  <a:cubicBezTo>
                    <a:pt x="258" y="0"/>
                    <a:pt x="1" y="208"/>
                    <a:pt x="1" y="531"/>
                  </a:cubicBezTo>
                  <a:cubicBezTo>
                    <a:pt x="1" y="817"/>
                    <a:pt x="239" y="1043"/>
                    <a:pt x="524" y="1043"/>
                  </a:cubicBezTo>
                  <a:cubicBezTo>
                    <a:pt x="989" y="1043"/>
                    <a:pt x="1227" y="484"/>
                    <a:pt x="893" y="150"/>
                  </a:cubicBezTo>
                  <a:cubicBezTo>
                    <a:pt x="786" y="47"/>
                    <a:pt x="656" y="0"/>
                    <a:pt x="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122"/>
          <p:cNvGrpSpPr/>
          <p:nvPr/>
        </p:nvGrpSpPr>
        <p:grpSpPr>
          <a:xfrm>
            <a:off x="4028720" y="4235001"/>
            <a:ext cx="181204" cy="295450"/>
            <a:chOff x="8814523" y="4301099"/>
            <a:chExt cx="181204" cy="295450"/>
          </a:xfrm>
        </p:grpSpPr>
        <p:sp>
          <p:nvSpPr>
            <p:cNvPr id="4067" name="Google Shape;4067;p122"/>
            <p:cNvSpPr/>
            <p:nvPr/>
          </p:nvSpPr>
          <p:spPr>
            <a:xfrm>
              <a:off x="8814523" y="4429633"/>
              <a:ext cx="44660" cy="37996"/>
            </a:xfrm>
            <a:custGeom>
              <a:avLst/>
              <a:gdLst/>
              <a:ahLst/>
              <a:cxnLst/>
              <a:rect l="l" t="t" r="r" b="b"/>
              <a:pathLst>
                <a:path w="1394" h="1186" extrusionOk="0">
                  <a:moveTo>
                    <a:pt x="792" y="1"/>
                  </a:moveTo>
                  <a:cubicBezTo>
                    <a:pt x="647" y="1"/>
                    <a:pt x="500" y="54"/>
                    <a:pt x="381" y="173"/>
                  </a:cubicBezTo>
                  <a:cubicBezTo>
                    <a:pt x="0" y="554"/>
                    <a:pt x="274" y="1185"/>
                    <a:pt x="798" y="1185"/>
                  </a:cubicBezTo>
                  <a:cubicBezTo>
                    <a:pt x="1131" y="1185"/>
                    <a:pt x="1393" y="923"/>
                    <a:pt x="1393" y="602"/>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22"/>
            <p:cNvSpPr/>
            <p:nvPr/>
          </p:nvSpPr>
          <p:spPr>
            <a:xfrm>
              <a:off x="8951067" y="4429633"/>
              <a:ext cx="44660" cy="37996"/>
            </a:xfrm>
            <a:custGeom>
              <a:avLst/>
              <a:gdLst/>
              <a:ahLst/>
              <a:cxnLst/>
              <a:rect l="l" t="t" r="r" b="b"/>
              <a:pathLst>
                <a:path w="1394" h="1186" extrusionOk="0">
                  <a:moveTo>
                    <a:pt x="792" y="1"/>
                  </a:moveTo>
                  <a:cubicBezTo>
                    <a:pt x="647" y="1"/>
                    <a:pt x="500" y="54"/>
                    <a:pt x="381" y="173"/>
                  </a:cubicBezTo>
                  <a:cubicBezTo>
                    <a:pt x="0" y="554"/>
                    <a:pt x="262" y="1185"/>
                    <a:pt x="798" y="1185"/>
                  </a:cubicBezTo>
                  <a:cubicBezTo>
                    <a:pt x="1120" y="1185"/>
                    <a:pt x="1393" y="923"/>
                    <a:pt x="1393" y="602"/>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22"/>
            <p:cNvSpPr/>
            <p:nvPr/>
          </p:nvSpPr>
          <p:spPr>
            <a:xfrm>
              <a:off x="8814523" y="4301099"/>
              <a:ext cx="44660" cy="37964"/>
            </a:xfrm>
            <a:custGeom>
              <a:avLst/>
              <a:gdLst/>
              <a:ahLst/>
              <a:cxnLst/>
              <a:rect l="l" t="t" r="r" b="b"/>
              <a:pathLst>
                <a:path w="1394" h="1185" extrusionOk="0">
                  <a:moveTo>
                    <a:pt x="792" y="1"/>
                  </a:moveTo>
                  <a:cubicBezTo>
                    <a:pt x="647" y="1"/>
                    <a:pt x="500" y="54"/>
                    <a:pt x="381" y="173"/>
                  </a:cubicBezTo>
                  <a:cubicBezTo>
                    <a:pt x="0" y="554"/>
                    <a:pt x="274" y="1185"/>
                    <a:pt x="798" y="1185"/>
                  </a:cubicBezTo>
                  <a:cubicBezTo>
                    <a:pt x="1131" y="1185"/>
                    <a:pt x="1393" y="923"/>
                    <a:pt x="1393" y="601"/>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22"/>
            <p:cNvSpPr/>
            <p:nvPr/>
          </p:nvSpPr>
          <p:spPr>
            <a:xfrm>
              <a:off x="8951067" y="4301099"/>
              <a:ext cx="44660" cy="37964"/>
            </a:xfrm>
            <a:custGeom>
              <a:avLst/>
              <a:gdLst/>
              <a:ahLst/>
              <a:cxnLst/>
              <a:rect l="l" t="t" r="r" b="b"/>
              <a:pathLst>
                <a:path w="1394" h="1185" extrusionOk="0">
                  <a:moveTo>
                    <a:pt x="792" y="1"/>
                  </a:moveTo>
                  <a:cubicBezTo>
                    <a:pt x="647" y="1"/>
                    <a:pt x="500" y="54"/>
                    <a:pt x="381" y="173"/>
                  </a:cubicBezTo>
                  <a:cubicBezTo>
                    <a:pt x="0" y="554"/>
                    <a:pt x="262" y="1185"/>
                    <a:pt x="798" y="1185"/>
                  </a:cubicBezTo>
                  <a:cubicBezTo>
                    <a:pt x="1120" y="1185"/>
                    <a:pt x="1393" y="923"/>
                    <a:pt x="1393" y="601"/>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22"/>
            <p:cNvSpPr/>
            <p:nvPr/>
          </p:nvSpPr>
          <p:spPr>
            <a:xfrm>
              <a:off x="8814523" y="4558328"/>
              <a:ext cx="44660" cy="38221"/>
            </a:xfrm>
            <a:custGeom>
              <a:avLst/>
              <a:gdLst/>
              <a:ahLst/>
              <a:cxnLst/>
              <a:rect l="l" t="t" r="r" b="b"/>
              <a:pathLst>
                <a:path w="1394" h="1193" extrusionOk="0">
                  <a:moveTo>
                    <a:pt x="799" y="0"/>
                  </a:moveTo>
                  <a:cubicBezTo>
                    <a:pt x="652" y="0"/>
                    <a:pt x="502" y="56"/>
                    <a:pt x="381" y="180"/>
                  </a:cubicBezTo>
                  <a:cubicBezTo>
                    <a:pt x="0" y="550"/>
                    <a:pt x="274" y="1193"/>
                    <a:pt x="798" y="1193"/>
                  </a:cubicBezTo>
                  <a:cubicBezTo>
                    <a:pt x="1131"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22"/>
            <p:cNvSpPr/>
            <p:nvPr/>
          </p:nvSpPr>
          <p:spPr>
            <a:xfrm>
              <a:off x="8951067" y="4558328"/>
              <a:ext cx="44660" cy="38221"/>
            </a:xfrm>
            <a:custGeom>
              <a:avLst/>
              <a:gdLst/>
              <a:ahLst/>
              <a:cxnLst/>
              <a:rect l="l" t="t" r="r" b="b"/>
              <a:pathLst>
                <a:path w="1394" h="1193" extrusionOk="0">
                  <a:moveTo>
                    <a:pt x="799" y="0"/>
                  </a:moveTo>
                  <a:cubicBezTo>
                    <a:pt x="652" y="0"/>
                    <a:pt x="502" y="56"/>
                    <a:pt x="381" y="180"/>
                  </a:cubicBezTo>
                  <a:cubicBezTo>
                    <a:pt x="0" y="550"/>
                    <a:pt x="262" y="1193"/>
                    <a:pt x="798" y="1193"/>
                  </a:cubicBezTo>
                  <a:cubicBezTo>
                    <a:pt x="1120"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122"/>
          <p:cNvGrpSpPr/>
          <p:nvPr/>
        </p:nvGrpSpPr>
        <p:grpSpPr>
          <a:xfrm rot="10800000" flipH="1">
            <a:off x="896841" y="4229491"/>
            <a:ext cx="601568" cy="300960"/>
            <a:chOff x="5615619" y="2077286"/>
            <a:chExt cx="601568" cy="300960"/>
          </a:xfrm>
        </p:grpSpPr>
        <p:sp>
          <p:nvSpPr>
            <p:cNvPr id="4074" name="Google Shape;4074;p122"/>
            <p:cNvSpPr/>
            <p:nvPr/>
          </p:nvSpPr>
          <p:spPr>
            <a:xfrm>
              <a:off x="5615619" y="2208512"/>
              <a:ext cx="45429" cy="38894"/>
            </a:xfrm>
            <a:custGeom>
              <a:avLst/>
              <a:gdLst/>
              <a:ahLst/>
              <a:cxnLst/>
              <a:rect l="l" t="t" r="r" b="b"/>
              <a:pathLst>
                <a:path w="1418" h="1214" extrusionOk="0">
                  <a:moveTo>
                    <a:pt x="804" y="0"/>
                  </a:moveTo>
                  <a:cubicBezTo>
                    <a:pt x="655" y="0"/>
                    <a:pt x="504" y="55"/>
                    <a:pt x="382" y="178"/>
                  </a:cubicBezTo>
                  <a:cubicBezTo>
                    <a:pt x="1" y="559"/>
                    <a:pt x="274" y="1214"/>
                    <a:pt x="810" y="1214"/>
                  </a:cubicBezTo>
                  <a:cubicBezTo>
                    <a:pt x="1144" y="1214"/>
                    <a:pt x="1417" y="940"/>
                    <a:pt x="1417" y="606"/>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22"/>
            <p:cNvSpPr/>
            <p:nvPr/>
          </p:nvSpPr>
          <p:spPr>
            <a:xfrm>
              <a:off x="5754470" y="2208512"/>
              <a:ext cx="45429" cy="38894"/>
            </a:xfrm>
            <a:custGeom>
              <a:avLst/>
              <a:gdLst/>
              <a:ahLst/>
              <a:cxnLst/>
              <a:rect l="l" t="t" r="r" b="b"/>
              <a:pathLst>
                <a:path w="1418" h="1214" extrusionOk="0">
                  <a:moveTo>
                    <a:pt x="813" y="0"/>
                  </a:moveTo>
                  <a:cubicBezTo>
                    <a:pt x="666" y="0"/>
                    <a:pt x="516" y="55"/>
                    <a:pt x="393" y="178"/>
                  </a:cubicBezTo>
                  <a:cubicBezTo>
                    <a:pt x="0" y="559"/>
                    <a:pt x="274" y="1214"/>
                    <a:pt x="810" y="1214"/>
                  </a:cubicBezTo>
                  <a:cubicBezTo>
                    <a:pt x="1155" y="1214"/>
                    <a:pt x="1417" y="940"/>
                    <a:pt x="1417" y="606"/>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22"/>
            <p:cNvSpPr/>
            <p:nvPr/>
          </p:nvSpPr>
          <p:spPr>
            <a:xfrm>
              <a:off x="5893705" y="2208512"/>
              <a:ext cx="45397" cy="38894"/>
            </a:xfrm>
            <a:custGeom>
              <a:avLst/>
              <a:gdLst/>
              <a:ahLst/>
              <a:cxnLst/>
              <a:rect l="l" t="t" r="r" b="b"/>
              <a:pathLst>
                <a:path w="1417" h="1214" extrusionOk="0">
                  <a:moveTo>
                    <a:pt x="803" y="0"/>
                  </a:moveTo>
                  <a:cubicBezTo>
                    <a:pt x="655" y="0"/>
                    <a:pt x="504" y="55"/>
                    <a:pt x="381" y="178"/>
                  </a:cubicBezTo>
                  <a:cubicBezTo>
                    <a:pt x="0" y="559"/>
                    <a:pt x="274" y="1214"/>
                    <a:pt x="810" y="1214"/>
                  </a:cubicBezTo>
                  <a:cubicBezTo>
                    <a:pt x="1143" y="1214"/>
                    <a:pt x="1417" y="940"/>
                    <a:pt x="1417" y="606"/>
                  </a:cubicBezTo>
                  <a:cubicBezTo>
                    <a:pt x="1417" y="243"/>
                    <a:pt x="1116"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22"/>
            <p:cNvSpPr/>
            <p:nvPr/>
          </p:nvSpPr>
          <p:spPr>
            <a:xfrm>
              <a:off x="6032908" y="2208416"/>
              <a:ext cx="45301" cy="38990"/>
            </a:xfrm>
            <a:custGeom>
              <a:avLst/>
              <a:gdLst/>
              <a:ahLst/>
              <a:cxnLst/>
              <a:rect l="l" t="t" r="r" b="b"/>
              <a:pathLst>
                <a:path w="1414" h="1217" extrusionOk="0">
                  <a:moveTo>
                    <a:pt x="809" y="1"/>
                  </a:moveTo>
                  <a:cubicBezTo>
                    <a:pt x="659" y="1"/>
                    <a:pt x="506" y="57"/>
                    <a:pt x="382" y="181"/>
                  </a:cubicBezTo>
                  <a:cubicBezTo>
                    <a:pt x="1" y="562"/>
                    <a:pt x="263" y="1217"/>
                    <a:pt x="811" y="1217"/>
                  </a:cubicBezTo>
                  <a:cubicBezTo>
                    <a:pt x="1144" y="1217"/>
                    <a:pt x="1406" y="943"/>
                    <a:pt x="1406" y="609"/>
                  </a:cubicBezTo>
                  <a:cubicBezTo>
                    <a:pt x="1414" y="240"/>
                    <a:pt x="111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22"/>
            <p:cNvSpPr/>
            <p:nvPr/>
          </p:nvSpPr>
          <p:spPr>
            <a:xfrm>
              <a:off x="6171758" y="2208416"/>
              <a:ext cx="45429" cy="38990"/>
            </a:xfrm>
            <a:custGeom>
              <a:avLst/>
              <a:gdLst/>
              <a:ahLst/>
              <a:cxnLst/>
              <a:rect l="l" t="t" r="r" b="b"/>
              <a:pathLst>
                <a:path w="1418" h="1217" extrusionOk="0">
                  <a:moveTo>
                    <a:pt x="809" y="1"/>
                  </a:moveTo>
                  <a:cubicBezTo>
                    <a:pt x="659" y="1"/>
                    <a:pt x="506" y="57"/>
                    <a:pt x="382" y="181"/>
                  </a:cubicBezTo>
                  <a:cubicBezTo>
                    <a:pt x="1" y="562"/>
                    <a:pt x="275" y="1217"/>
                    <a:pt x="810" y="1217"/>
                  </a:cubicBezTo>
                  <a:cubicBezTo>
                    <a:pt x="1144" y="1217"/>
                    <a:pt x="1418" y="943"/>
                    <a:pt x="1418" y="609"/>
                  </a:cubicBezTo>
                  <a:cubicBezTo>
                    <a:pt x="1418" y="240"/>
                    <a:pt x="1120"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22"/>
            <p:cNvSpPr/>
            <p:nvPr/>
          </p:nvSpPr>
          <p:spPr>
            <a:xfrm>
              <a:off x="5615619" y="2077286"/>
              <a:ext cx="45429" cy="38894"/>
            </a:xfrm>
            <a:custGeom>
              <a:avLst/>
              <a:gdLst/>
              <a:ahLst/>
              <a:cxnLst/>
              <a:rect l="l" t="t" r="r" b="b"/>
              <a:pathLst>
                <a:path w="1418" h="1214" extrusionOk="0">
                  <a:moveTo>
                    <a:pt x="804" y="0"/>
                  </a:moveTo>
                  <a:cubicBezTo>
                    <a:pt x="655" y="0"/>
                    <a:pt x="504" y="55"/>
                    <a:pt x="382" y="178"/>
                  </a:cubicBezTo>
                  <a:cubicBezTo>
                    <a:pt x="1" y="571"/>
                    <a:pt x="274" y="1214"/>
                    <a:pt x="810" y="1214"/>
                  </a:cubicBezTo>
                  <a:cubicBezTo>
                    <a:pt x="1144" y="1214"/>
                    <a:pt x="1417" y="952"/>
                    <a:pt x="1417" y="607"/>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22"/>
            <p:cNvSpPr/>
            <p:nvPr/>
          </p:nvSpPr>
          <p:spPr>
            <a:xfrm>
              <a:off x="5754470" y="2077286"/>
              <a:ext cx="45429" cy="38894"/>
            </a:xfrm>
            <a:custGeom>
              <a:avLst/>
              <a:gdLst/>
              <a:ahLst/>
              <a:cxnLst/>
              <a:rect l="l" t="t" r="r" b="b"/>
              <a:pathLst>
                <a:path w="1418" h="1214" extrusionOk="0">
                  <a:moveTo>
                    <a:pt x="813" y="0"/>
                  </a:moveTo>
                  <a:cubicBezTo>
                    <a:pt x="666" y="0"/>
                    <a:pt x="516" y="55"/>
                    <a:pt x="393" y="178"/>
                  </a:cubicBezTo>
                  <a:cubicBezTo>
                    <a:pt x="0" y="571"/>
                    <a:pt x="274" y="1214"/>
                    <a:pt x="810" y="1214"/>
                  </a:cubicBezTo>
                  <a:cubicBezTo>
                    <a:pt x="1155" y="1214"/>
                    <a:pt x="1417" y="952"/>
                    <a:pt x="1417" y="607"/>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22"/>
            <p:cNvSpPr/>
            <p:nvPr/>
          </p:nvSpPr>
          <p:spPr>
            <a:xfrm>
              <a:off x="5893705" y="2077414"/>
              <a:ext cx="45397" cy="38765"/>
            </a:xfrm>
            <a:custGeom>
              <a:avLst/>
              <a:gdLst/>
              <a:ahLst/>
              <a:cxnLst/>
              <a:rect l="l" t="t" r="r" b="b"/>
              <a:pathLst>
                <a:path w="1417" h="1210" extrusionOk="0">
                  <a:moveTo>
                    <a:pt x="810" y="0"/>
                  </a:moveTo>
                  <a:cubicBezTo>
                    <a:pt x="660" y="0"/>
                    <a:pt x="506" y="57"/>
                    <a:pt x="381" y="186"/>
                  </a:cubicBezTo>
                  <a:cubicBezTo>
                    <a:pt x="0" y="567"/>
                    <a:pt x="274" y="1210"/>
                    <a:pt x="810" y="1210"/>
                  </a:cubicBezTo>
                  <a:cubicBezTo>
                    <a:pt x="1143" y="1210"/>
                    <a:pt x="1417" y="948"/>
                    <a:pt x="1417" y="603"/>
                  </a:cubicBezTo>
                  <a:cubicBezTo>
                    <a:pt x="1417" y="242"/>
                    <a:pt x="1121"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22"/>
            <p:cNvSpPr/>
            <p:nvPr/>
          </p:nvSpPr>
          <p:spPr>
            <a:xfrm>
              <a:off x="6032908" y="2077286"/>
              <a:ext cx="45045" cy="38894"/>
            </a:xfrm>
            <a:custGeom>
              <a:avLst/>
              <a:gdLst/>
              <a:ahLst/>
              <a:cxnLst/>
              <a:rect l="l" t="t" r="r" b="b"/>
              <a:pathLst>
                <a:path w="1406" h="1214" extrusionOk="0">
                  <a:moveTo>
                    <a:pt x="801" y="0"/>
                  </a:moveTo>
                  <a:cubicBezTo>
                    <a:pt x="654" y="0"/>
                    <a:pt x="505" y="55"/>
                    <a:pt x="382" y="178"/>
                  </a:cubicBezTo>
                  <a:cubicBezTo>
                    <a:pt x="1" y="571"/>
                    <a:pt x="263" y="1214"/>
                    <a:pt x="811" y="1214"/>
                  </a:cubicBezTo>
                  <a:cubicBezTo>
                    <a:pt x="1144" y="1214"/>
                    <a:pt x="1406" y="952"/>
                    <a:pt x="1406" y="607"/>
                  </a:cubicBezTo>
                  <a:cubicBezTo>
                    <a:pt x="1406" y="243"/>
                    <a:pt x="1110" y="0"/>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22"/>
            <p:cNvSpPr/>
            <p:nvPr/>
          </p:nvSpPr>
          <p:spPr>
            <a:xfrm>
              <a:off x="6171758" y="2077286"/>
              <a:ext cx="45429" cy="38894"/>
            </a:xfrm>
            <a:custGeom>
              <a:avLst/>
              <a:gdLst/>
              <a:ahLst/>
              <a:cxnLst/>
              <a:rect l="l" t="t" r="r" b="b"/>
              <a:pathLst>
                <a:path w="1418" h="1214" extrusionOk="0">
                  <a:moveTo>
                    <a:pt x="804" y="0"/>
                  </a:moveTo>
                  <a:cubicBezTo>
                    <a:pt x="656" y="0"/>
                    <a:pt x="505" y="55"/>
                    <a:pt x="382" y="178"/>
                  </a:cubicBezTo>
                  <a:cubicBezTo>
                    <a:pt x="1" y="571"/>
                    <a:pt x="275" y="1214"/>
                    <a:pt x="810" y="1214"/>
                  </a:cubicBezTo>
                  <a:cubicBezTo>
                    <a:pt x="1144" y="1214"/>
                    <a:pt x="1418" y="952"/>
                    <a:pt x="1418" y="607"/>
                  </a:cubicBezTo>
                  <a:cubicBezTo>
                    <a:pt x="1418" y="243"/>
                    <a:pt x="1117"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22"/>
            <p:cNvSpPr/>
            <p:nvPr/>
          </p:nvSpPr>
          <p:spPr>
            <a:xfrm>
              <a:off x="5615619" y="2339481"/>
              <a:ext cx="45429" cy="38765"/>
            </a:xfrm>
            <a:custGeom>
              <a:avLst/>
              <a:gdLst/>
              <a:ahLst/>
              <a:cxnLst/>
              <a:rect l="l" t="t" r="r" b="b"/>
              <a:pathLst>
                <a:path w="1418" h="1210" extrusionOk="0">
                  <a:moveTo>
                    <a:pt x="809" y="0"/>
                  </a:moveTo>
                  <a:cubicBezTo>
                    <a:pt x="659" y="0"/>
                    <a:pt x="506" y="57"/>
                    <a:pt x="382" y="185"/>
                  </a:cubicBezTo>
                  <a:cubicBezTo>
                    <a:pt x="1" y="566"/>
                    <a:pt x="274" y="1209"/>
                    <a:pt x="810" y="1209"/>
                  </a:cubicBezTo>
                  <a:cubicBezTo>
                    <a:pt x="1144" y="1209"/>
                    <a:pt x="1417" y="947"/>
                    <a:pt x="1417" y="614"/>
                  </a:cubicBezTo>
                  <a:cubicBezTo>
                    <a:pt x="1417"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22"/>
            <p:cNvSpPr/>
            <p:nvPr/>
          </p:nvSpPr>
          <p:spPr>
            <a:xfrm>
              <a:off x="5754854" y="2339641"/>
              <a:ext cx="45045" cy="38605"/>
            </a:xfrm>
            <a:custGeom>
              <a:avLst/>
              <a:gdLst/>
              <a:ahLst/>
              <a:cxnLst/>
              <a:rect l="l" t="t" r="r" b="b"/>
              <a:pathLst>
                <a:path w="1406" h="1205" extrusionOk="0">
                  <a:moveTo>
                    <a:pt x="806" y="0"/>
                  </a:moveTo>
                  <a:cubicBezTo>
                    <a:pt x="657" y="0"/>
                    <a:pt x="505" y="56"/>
                    <a:pt x="381" y="180"/>
                  </a:cubicBezTo>
                  <a:cubicBezTo>
                    <a:pt x="0" y="561"/>
                    <a:pt x="262" y="1204"/>
                    <a:pt x="798" y="1204"/>
                  </a:cubicBezTo>
                  <a:cubicBezTo>
                    <a:pt x="1143" y="1204"/>
                    <a:pt x="1405" y="942"/>
                    <a:pt x="1405" y="609"/>
                  </a:cubicBezTo>
                  <a:cubicBezTo>
                    <a:pt x="1405" y="240"/>
                    <a:pt x="1113"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22"/>
            <p:cNvSpPr/>
            <p:nvPr/>
          </p:nvSpPr>
          <p:spPr>
            <a:xfrm>
              <a:off x="5893705" y="2339641"/>
              <a:ext cx="45397" cy="38605"/>
            </a:xfrm>
            <a:custGeom>
              <a:avLst/>
              <a:gdLst/>
              <a:ahLst/>
              <a:cxnLst/>
              <a:rect l="l" t="t" r="r" b="b"/>
              <a:pathLst>
                <a:path w="1417" h="1205" extrusionOk="0">
                  <a:moveTo>
                    <a:pt x="809" y="0"/>
                  </a:moveTo>
                  <a:cubicBezTo>
                    <a:pt x="658" y="0"/>
                    <a:pt x="505" y="56"/>
                    <a:pt x="381" y="180"/>
                  </a:cubicBezTo>
                  <a:cubicBezTo>
                    <a:pt x="0" y="561"/>
                    <a:pt x="274" y="1204"/>
                    <a:pt x="810" y="1204"/>
                  </a:cubicBezTo>
                  <a:cubicBezTo>
                    <a:pt x="1143" y="1204"/>
                    <a:pt x="1417" y="942"/>
                    <a:pt x="1417" y="609"/>
                  </a:cubicBezTo>
                  <a:cubicBezTo>
                    <a:pt x="1417" y="240"/>
                    <a:pt x="1119"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22"/>
            <p:cNvSpPr/>
            <p:nvPr/>
          </p:nvSpPr>
          <p:spPr>
            <a:xfrm>
              <a:off x="6032908" y="2339481"/>
              <a:ext cx="45045" cy="38765"/>
            </a:xfrm>
            <a:custGeom>
              <a:avLst/>
              <a:gdLst/>
              <a:ahLst/>
              <a:cxnLst/>
              <a:rect l="l" t="t" r="r" b="b"/>
              <a:pathLst>
                <a:path w="1406" h="1210" extrusionOk="0">
                  <a:moveTo>
                    <a:pt x="807" y="0"/>
                  </a:moveTo>
                  <a:cubicBezTo>
                    <a:pt x="658" y="0"/>
                    <a:pt x="506" y="57"/>
                    <a:pt x="382" y="185"/>
                  </a:cubicBezTo>
                  <a:cubicBezTo>
                    <a:pt x="1" y="566"/>
                    <a:pt x="263" y="1209"/>
                    <a:pt x="811" y="1209"/>
                  </a:cubicBezTo>
                  <a:cubicBezTo>
                    <a:pt x="1144" y="1209"/>
                    <a:pt x="1406" y="947"/>
                    <a:pt x="1406" y="614"/>
                  </a:cubicBezTo>
                  <a:cubicBezTo>
                    <a:pt x="1406" y="245"/>
                    <a:pt x="1114"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22"/>
            <p:cNvSpPr/>
            <p:nvPr/>
          </p:nvSpPr>
          <p:spPr>
            <a:xfrm>
              <a:off x="6171758" y="2339481"/>
              <a:ext cx="45429" cy="38765"/>
            </a:xfrm>
            <a:custGeom>
              <a:avLst/>
              <a:gdLst/>
              <a:ahLst/>
              <a:cxnLst/>
              <a:rect l="l" t="t" r="r" b="b"/>
              <a:pathLst>
                <a:path w="1418" h="1210" extrusionOk="0">
                  <a:moveTo>
                    <a:pt x="809" y="0"/>
                  </a:moveTo>
                  <a:cubicBezTo>
                    <a:pt x="659" y="0"/>
                    <a:pt x="506" y="57"/>
                    <a:pt x="382" y="185"/>
                  </a:cubicBezTo>
                  <a:cubicBezTo>
                    <a:pt x="1" y="566"/>
                    <a:pt x="275" y="1209"/>
                    <a:pt x="810" y="1209"/>
                  </a:cubicBezTo>
                  <a:cubicBezTo>
                    <a:pt x="1144" y="1209"/>
                    <a:pt x="1418" y="947"/>
                    <a:pt x="1418" y="614"/>
                  </a:cubicBezTo>
                  <a:cubicBezTo>
                    <a:pt x="1418"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9" name="Google Shape;4089;p122"/>
          <p:cNvSpPr/>
          <p:nvPr/>
        </p:nvSpPr>
        <p:spPr>
          <a:xfrm>
            <a:off x="4572002" y="4045003"/>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noFill/>
          <a:ln w="19050" cap="flat" cmpd="sng">
            <a:solidFill>
              <a:schemeClr val="accent6"/>
            </a:solidFill>
            <a:prstDash val="solid"/>
            <a:round/>
            <a:headEnd type="none" w="med" len="med"/>
            <a:tailEnd type="none" w="med" len="med"/>
          </a:ln>
        </p:spPr>
        <p:txBody>
          <a:bodyPr/>
          <a:lstStyle/>
          <a:p>
            <a:endParaRPr lang="en-IE"/>
          </a:p>
        </p:txBody>
      </p:sp>
      <p:grpSp>
        <p:nvGrpSpPr>
          <p:cNvPr id="4090" name="Google Shape;4090;p122"/>
          <p:cNvGrpSpPr/>
          <p:nvPr/>
        </p:nvGrpSpPr>
        <p:grpSpPr>
          <a:xfrm>
            <a:off x="8126410" y="4030856"/>
            <a:ext cx="2020817" cy="2020496"/>
            <a:chOff x="-1030923" y="293340"/>
            <a:chExt cx="1871127" cy="1870656"/>
          </a:xfrm>
        </p:grpSpPr>
        <p:sp>
          <p:nvSpPr>
            <p:cNvPr id="4091" name="Google Shape;4091;p122"/>
            <p:cNvSpPr/>
            <p:nvPr/>
          </p:nvSpPr>
          <p:spPr>
            <a:xfrm rot="10800000">
              <a:off x="-1030923" y="293340"/>
              <a:ext cx="1871127" cy="1870656"/>
            </a:xfrm>
            <a:custGeom>
              <a:avLst/>
              <a:gdLst/>
              <a:ahLst/>
              <a:cxnLst/>
              <a:rect l="l" t="t" r="r" b="b"/>
              <a:pathLst>
                <a:path w="47745" h="47733" extrusionOk="0">
                  <a:moveTo>
                    <a:pt x="23872" y="203"/>
                  </a:moveTo>
                  <a:cubicBezTo>
                    <a:pt x="36922" y="203"/>
                    <a:pt x="47530" y="10812"/>
                    <a:pt x="47530" y="23861"/>
                  </a:cubicBezTo>
                  <a:cubicBezTo>
                    <a:pt x="47530" y="36910"/>
                    <a:pt x="36922" y="47531"/>
                    <a:pt x="23872" y="47531"/>
                  </a:cubicBezTo>
                  <a:cubicBezTo>
                    <a:pt x="10823" y="47531"/>
                    <a:pt x="203" y="36910"/>
                    <a:pt x="203" y="23861"/>
                  </a:cubicBezTo>
                  <a:cubicBezTo>
                    <a:pt x="203" y="10812"/>
                    <a:pt x="10823" y="203"/>
                    <a:pt x="23872" y="203"/>
                  </a:cubicBezTo>
                  <a:close/>
                  <a:moveTo>
                    <a:pt x="23872" y="1"/>
                  </a:moveTo>
                  <a:cubicBezTo>
                    <a:pt x="10704" y="1"/>
                    <a:pt x="0" y="10705"/>
                    <a:pt x="0" y="23861"/>
                  </a:cubicBezTo>
                  <a:cubicBezTo>
                    <a:pt x="0" y="37029"/>
                    <a:pt x="10704" y="47733"/>
                    <a:pt x="23872" y="47733"/>
                  </a:cubicBezTo>
                  <a:cubicBezTo>
                    <a:pt x="37029" y="47733"/>
                    <a:pt x="47744" y="37029"/>
                    <a:pt x="47744" y="23861"/>
                  </a:cubicBezTo>
                  <a:cubicBezTo>
                    <a:pt x="47744" y="10705"/>
                    <a:pt x="37029" y="1"/>
                    <a:pt x="23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22"/>
            <p:cNvSpPr/>
            <p:nvPr/>
          </p:nvSpPr>
          <p:spPr>
            <a:xfrm rot="10800000">
              <a:off x="-975388" y="348835"/>
              <a:ext cx="1760062" cy="1760101"/>
            </a:xfrm>
            <a:custGeom>
              <a:avLst/>
              <a:gdLst/>
              <a:ahLst/>
              <a:cxnLst/>
              <a:rect l="l" t="t" r="r" b="b"/>
              <a:pathLst>
                <a:path w="44911" h="44912" extrusionOk="0">
                  <a:moveTo>
                    <a:pt x="22455" y="203"/>
                  </a:moveTo>
                  <a:cubicBezTo>
                    <a:pt x="34719" y="203"/>
                    <a:pt x="44708" y="10193"/>
                    <a:pt x="44708" y="22456"/>
                  </a:cubicBezTo>
                  <a:cubicBezTo>
                    <a:pt x="44708" y="34731"/>
                    <a:pt x="34719" y="44709"/>
                    <a:pt x="22455" y="44709"/>
                  </a:cubicBezTo>
                  <a:cubicBezTo>
                    <a:pt x="10180" y="44709"/>
                    <a:pt x="203" y="34731"/>
                    <a:pt x="203" y="22456"/>
                  </a:cubicBezTo>
                  <a:cubicBezTo>
                    <a:pt x="203" y="10193"/>
                    <a:pt x="10180" y="203"/>
                    <a:pt x="22455" y="203"/>
                  </a:cubicBezTo>
                  <a:close/>
                  <a:moveTo>
                    <a:pt x="22455" y="1"/>
                  </a:moveTo>
                  <a:cubicBezTo>
                    <a:pt x="10073" y="1"/>
                    <a:pt x="0" y="10073"/>
                    <a:pt x="0" y="22456"/>
                  </a:cubicBezTo>
                  <a:cubicBezTo>
                    <a:pt x="0" y="34838"/>
                    <a:pt x="10073" y="44911"/>
                    <a:pt x="22455" y="44911"/>
                  </a:cubicBezTo>
                  <a:cubicBezTo>
                    <a:pt x="34838" y="44911"/>
                    <a:pt x="44911" y="34838"/>
                    <a:pt x="44911" y="22456"/>
                  </a:cubicBezTo>
                  <a:cubicBezTo>
                    <a:pt x="44911" y="10073"/>
                    <a:pt x="34838" y="1"/>
                    <a:pt x="22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22"/>
            <p:cNvSpPr/>
            <p:nvPr/>
          </p:nvSpPr>
          <p:spPr>
            <a:xfrm rot="10800000">
              <a:off x="-919853" y="403899"/>
              <a:ext cx="1649468" cy="1649507"/>
            </a:xfrm>
            <a:custGeom>
              <a:avLst/>
              <a:gdLst/>
              <a:ahLst/>
              <a:cxnLst/>
              <a:rect l="l" t="t" r="r" b="b"/>
              <a:pathLst>
                <a:path w="42089" h="42090" extrusionOk="0">
                  <a:moveTo>
                    <a:pt x="21050" y="203"/>
                  </a:moveTo>
                  <a:cubicBezTo>
                    <a:pt x="32540" y="203"/>
                    <a:pt x="41886" y="9549"/>
                    <a:pt x="41886" y="21039"/>
                  </a:cubicBezTo>
                  <a:cubicBezTo>
                    <a:pt x="41886" y="32528"/>
                    <a:pt x="32540" y="41887"/>
                    <a:pt x="21050" y="41887"/>
                  </a:cubicBezTo>
                  <a:cubicBezTo>
                    <a:pt x="9561" y="41887"/>
                    <a:pt x="214" y="32528"/>
                    <a:pt x="214" y="21039"/>
                  </a:cubicBezTo>
                  <a:cubicBezTo>
                    <a:pt x="214" y="9549"/>
                    <a:pt x="9561" y="203"/>
                    <a:pt x="21050" y="203"/>
                  </a:cubicBezTo>
                  <a:close/>
                  <a:moveTo>
                    <a:pt x="21050" y="1"/>
                  </a:moveTo>
                  <a:cubicBezTo>
                    <a:pt x="9442" y="1"/>
                    <a:pt x="0" y="9442"/>
                    <a:pt x="0" y="21039"/>
                  </a:cubicBezTo>
                  <a:cubicBezTo>
                    <a:pt x="0" y="32648"/>
                    <a:pt x="9442" y="42089"/>
                    <a:pt x="21050" y="42089"/>
                  </a:cubicBezTo>
                  <a:cubicBezTo>
                    <a:pt x="32647" y="42089"/>
                    <a:pt x="42089" y="32648"/>
                    <a:pt x="42089" y="21039"/>
                  </a:cubicBezTo>
                  <a:cubicBezTo>
                    <a:pt x="42089" y="9442"/>
                    <a:pt x="32647" y="1"/>
                    <a:pt x="21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22"/>
            <p:cNvSpPr/>
            <p:nvPr/>
          </p:nvSpPr>
          <p:spPr>
            <a:xfrm rot="10800000">
              <a:off x="-864319" y="459434"/>
              <a:ext cx="1538403" cy="1538443"/>
            </a:xfrm>
            <a:custGeom>
              <a:avLst/>
              <a:gdLst/>
              <a:ahLst/>
              <a:cxnLst/>
              <a:rect l="l" t="t" r="r" b="b"/>
              <a:pathLst>
                <a:path w="39255" h="39256" extrusionOk="0">
                  <a:moveTo>
                    <a:pt x="19633" y="203"/>
                  </a:moveTo>
                  <a:cubicBezTo>
                    <a:pt x="30337" y="203"/>
                    <a:pt x="39053" y="8918"/>
                    <a:pt x="39053" y="19622"/>
                  </a:cubicBezTo>
                  <a:cubicBezTo>
                    <a:pt x="39053" y="30338"/>
                    <a:pt x="30337" y="39053"/>
                    <a:pt x="19633" y="39053"/>
                  </a:cubicBezTo>
                  <a:cubicBezTo>
                    <a:pt x="8918" y="39053"/>
                    <a:pt x="202" y="30338"/>
                    <a:pt x="202" y="19622"/>
                  </a:cubicBezTo>
                  <a:cubicBezTo>
                    <a:pt x="214" y="8906"/>
                    <a:pt x="8906" y="215"/>
                    <a:pt x="19633" y="203"/>
                  </a:cubicBezTo>
                  <a:close/>
                  <a:moveTo>
                    <a:pt x="19633" y="0"/>
                  </a:moveTo>
                  <a:cubicBezTo>
                    <a:pt x="8811" y="0"/>
                    <a:pt x="0" y="8799"/>
                    <a:pt x="0" y="19622"/>
                  </a:cubicBezTo>
                  <a:cubicBezTo>
                    <a:pt x="0" y="30445"/>
                    <a:pt x="8811" y="39255"/>
                    <a:pt x="19633" y="39255"/>
                  </a:cubicBezTo>
                  <a:cubicBezTo>
                    <a:pt x="30456" y="39255"/>
                    <a:pt x="39255" y="30445"/>
                    <a:pt x="39255" y="19622"/>
                  </a:cubicBezTo>
                  <a:cubicBezTo>
                    <a:pt x="39255" y="8799"/>
                    <a:pt x="30456" y="0"/>
                    <a:pt x="196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22"/>
            <p:cNvSpPr/>
            <p:nvPr/>
          </p:nvSpPr>
          <p:spPr>
            <a:xfrm rot="10800000">
              <a:off x="-809257" y="514968"/>
              <a:ext cx="1483812" cy="1427653"/>
            </a:xfrm>
            <a:custGeom>
              <a:avLst/>
              <a:gdLst/>
              <a:ahLst/>
              <a:cxnLst/>
              <a:rect l="l" t="t" r="r" b="b"/>
              <a:pathLst>
                <a:path w="37862" h="36429" extrusionOk="0">
                  <a:moveTo>
                    <a:pt x="19645" y="210"/>
                  </a:moveTo>
                  <a:cubicBezTo>
                    <a:pt x="29587" y="222"/>
                    <a:pt x="37636" y="8270"/>
                    <a:pt x="37648" y="18212"/>
                  </a:cubicBezTo>
                  <a:cubicBezTo>
                    <a:pt x="37648" y="25499"/>
                    <a:pt x="33266" y="32071"/>
                    <a:pt x="26539" y="34857"/>
                  </a:cubicBezTo>
                  <a:cubicBezTo>
                    <a:pt x="24310" y="35778"/>
                    <a:pt x="21972" y="36226"/>
                    <a:pt x="19654" y="36226"/>
                  </a:cubicBezTo>
                  <a:cubicBezTo>
                    <a:pt x="14964" y="36226"/>
                    <a:pt x="10356" y="34394"/>
                    <a:pt x="6906" y="30952"/>
                  </a:cubicBezTo>
                  <a:cubicBezTo>
                    <a:pt x="1762" y="25796"/>
                    <a:pt x="214" y="18057"/>
                    <a:pt x="3000" y="11318"/>
                  </a:cubicBezTo>
                  <a:cubicBezTo>
                    <a:pt x="5787" y="4591"/>
                    <a:pt x="12359" y="210"/>
                    <a:pt x="19645" y="210"/>
                  </a:cubicBezTo>
                  <a:close/>
                  <a:moveTo>
                    <a:pt x="19650" y="0"/>
                  </a:moveTo>
                  <a:cubicBezTo>
                    <a:pt x="14911" y="0"/>
                    <a:pt x="10251" y="1853"/>
                    <a:pt x="6763" y="5341"/>
                  </a:cubicBezTo>
                  <a:cubicBezTo>
                    <a:pt x="1560" y="10544"/>
                    <a:pt x="0" y="18379"/>
                    <a:pt x="2810" y="25189"/>
                  </a:cubicBezTo>
                  <a:cubicBezTo>
                    <a:pt x="5632" y="31987"/>
                    <a:pt x="12275" y="36428"/>
                    <a:pt x="19645" y="36428"/>
                  </a:cubicBezTo>
                  <a:cubicBezTo>
                    <a:pt x="29694" y="36417"/>
                    <a:pt x="37850" y="28273"/>
                    <a:pt x="37862" y="18212"/>
                  </a:cubicBezTo>
                  <a:cubicBezTo>
                    <a:pt x="37862" y="10854"/>
                    <a:pt x="33421" y="4210"/>
                    <a:pt x="26611" y="1388"/>
                  </a:cubicBezTo>
                  <a:cubicBezTo>
                    <a:pt x="24360" y="454"/>
                    <a:pt x="21995" y="0"/>
                    <a:pt x="196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22"/>
            <p:cNvSpPr/>
            <p:nvPr/>
          </p:nvSpPr>
          <p:spPr>
            <a:xfrm rot="10800000">
              <a:off x="-753761" y="570502"/>
              <a:ext cx="1368593" cy="1316706"/>
            </a:xfrm>
            <a:custGeom>
              <a:avLst/>
              <a:gdLst/>
              <a:ahLst/>
              <a:cxnLst/>
              <a:rect l="l" t="t" r="r" b="b"/>
              <a:pathLst>
                <a:path w="34922" h="33598" extrusionOk="0">
                  <a:moveTo>
                    <a:pt x="18121" y="201"/>
                  </a:moveTo>
                  <a:cubicBezTo>
                    <a:pt x="27277" y="213"/>
                    <a:pt x="34707" y="7642"/>
                    <a:pt x="34719" y="16798"/>
                  </a:cubicBezTo>
                  <a:cubicBezTo>
                    <a:pt x="34719" y="23513"/>
                    <a:pt x="30671" y="29561"/>
                    <a:pt x="24467" y="32133"/>
                  </a:cubicBezTo>
                  <a:cubicBezTo>
                    <a:pt x="22412" y="32985"/>
                    <a:pt x="20254" y="33400"/>
                    <a:pt x="18115" y="33400"/>
                  </a:cubicBezTo>
                  <a:cubicBezTo>
                    <a:pt x="13799" y="33400"/>
                    <a:pt x="9558" y="31714"/>
                    <a:pt x="6382" y="28537"/>
                  </a:cubicBezTo>
                  <a:cubicBezTo>
                    <a:pt x="1631" y="23787"/>
                    <a:pt x="214" y="16655"/>
                    <a:pt x="2786" y="10452"/>
                  </a:cubicBezTo>
                  <a:cubicBezTo>
                    <a:pt x="5358" y="4249"/>
                    <a:pt x="11406" y="201"/>
                    <a:pt x="18121" y="201"/>
                  </a:cubicBezTo>
                  <a:close/>
                  <a:moveTo>
                    <a:pt x="18124" y="1"/>
                  </a:moveTo>
                  <a:cubicBezTo>
                    <a:pt x="13753" y="1"/>
                    <a:pt x="9456" y="1711"/>
                    <a:pt x="6239" y="4927"/>
                  </a:cubicBezTo>
                  <a:cubicBezTo>
                    <a:pt x="1429" y="9726"/>
                    <a:pt x="0" y="16953"/>
                    <a:pt x="2596" y="23227"/>
                  </a:cubicBezTo>
                  <a:cubicBezTo>
                    <a:pt x="5203" y="29514"/>
                    <a:pt x="11323" y="33598"/>
                    <a:pt x="18121" y="33598"/>
                  </a:cubicBezTo>
                  <a:cubicBezTo>
                    <a:pt x="27396" y="33598"/>
                    <a:pt x="34909" y="26073"/>
                    <a:pt x="34921" y="16798"/>
                  </a:cubicBezTo>
                  <a:cubicBezTo>
                    <a:pt x="34921" y="10011"/>
                    <a:pt x="30825" y="3880"/>
                    <a:pt x="24551" y="1284"/>
                  </a:cubicBezTo>
                  <a:cubicBezTo>
                    <a:pt x="22472" y="420"/>
                    <a:pt x="20289" y="1"/>
                    <a:pt x="18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22"/>
            <p:cNvSpPr/>
            <p:nvPr/>
          </p:nvSpPr>
          <p:spPr>
            <a:xfrm rot="10800000">
              <a:off x="-698226" y="625566"/>
              <a:ext cx="1253335" cy="1206347"/>
            </a:xfrm>
            <a:custGeom>
              <a:avLst/>
              <a:gdLst/>
              <a:ahLst/>
              <a:cxnLst/>
              <a:rect l="l" t="t" r="r" b="b"/>
              <a:pathLst>
                <a:path w="31981" h="30782" extrusionOk="0">
                  <a:moveTo>
                    <a:pt x="16597" y="207"/>
                  </a:moveTo>
                  <a:cubicBezTo>
                    <a:pt x="24979" y="218"/>
                    <a:pt x="31766" y="7005"/>
                    <a:pt x="31778" y="15387"/>
                  </a:cubicBezTo>
                  <a:cubicBezTo>
                    <a:pt x="31778" y="21531"/>
                    <a:pt x="28075" y="27067"/>
                    <a:pt x="22408" y="29412"/>
                  </a:cubicBezTo>
                  <a:cubicBezTo>
                    <a:pt x="20524" y="30194"/>
                    <a:pt x="18548" y="30574"/>
                    <a:pt x="16589" y="30574"/>
                  </a:cubicBezTo>
                  <a:cubicBezTo>
                    <a:pt x="12641" y="30574"/>
                    <a:pt x="8763" y="29031"/>
                    <a:pt x="5858" y="26126"/>
                  </a:cubicBezTo>
                  <a:cubicBezTo>
                    <a:pt x="1512" y="21781"/>
                    <a:pt x="214" y="15256"/>
                    <a:pt x="2572" y="9577"/>
                  </a:cubicBezTo>
                  <a:cubicBezTo>
                    <a:pt x="4917" y="3909"/>
                    <a:pt x="10454" y="207"/>
                    <a:pt x="16597" y="207"/>
                  </a:cubicBezTo>
                  <a:close/>
                  <a:moveTo>
                    <a:pt x="16603" y="1"/>
                  </a:moveTo>
                  <a:cubicBezTo>
                    <a:pt x="12599" y="1"/>
                    <a:pt x="8664" y="1568"/>
                    <a:pt x="5715" y="4517"/>
                  </a:cubicBezTo>
                  <a:cubicBezTo>
                    <a:pt x="1310" y="8910"/>
                    <a:pt x="0" y="15530"/>
                    <a:pt x="2381" y="21281"/>
                  </a:cubicBezTo>
                  <a:cubicBezTo>
                    <a:pt x="4763" y="27031"/>
                    <a:pt x="10370" y="30782"/>
                    <a:pt x="16597" y="30782"/>
                  </a:cubicBezTo>
                  <a:cubicBezTo>
                    <a:pt x="25087" y="30770"/>
                    <a:pt x="31968" y="23888"/>
                    <a:pt x="31980" y="15387"/>
                  </a:cubicBezTo>
                  <a:cubicBezTo>
                    <a:pt x="31980" y="9172"/>
                    <a:pt x="28230" y="3552"/>
                    <a:pt x="22479" y="1171"/>
                  </a:cubicBezTo>
                  <a:cubicBezTo>
                    <a:pt x="20577" y="383"/>
                    <a:pt x="18582" y="1"/>
                    <a:pt x="166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22"/>
            <p:cNvSpPr/>
            <p:nvPr/>
          </p:nvSpPr>
          <p:spPr>
            <a:xfrm rot="10800000">
              <a:off x="-642692" y="681100"/>
              <a:ext cx="1138078" cy="1095361"/>
            </a:xfrm>
            <a:custGeom>
              <a:avLst/>
              <a:gdLst/>
              <a:ahLst/>
              <a:cxnLst/>
              <a:rect l="l" t="t" r="r" b="b"/>
              <a:pathLst>
                <a:path w="29040" h="27950" extrusionOk="0">
                  <a:moveTo>
                    <a:pt x="15073" y="208"/>
                  </a:moveTo>
                  <a:cubicBezTo>
                    <a:pt x="22670" y="220"/>
                    <a:pt x="28825" y="6376"/>
                    <a:pt x="28837" y="13972"/>
                  </a:cubicBezTo>
                  <a:cubicBezTo>
                    <a:pt x="28837" y="19544"/>
                    <a:pt x="25479" y="24568"/>
                    <a:pt x="20336" y="26700"/>
                  </a:cubicBezTo>
                  <a:cubicBezTo>
                    <a:pt x="18633" y="27405"/>
                    <a:pt x="16846" y="27748"/>
                    <a:pt x="15074" y="27748"/>
                  </a:cubicBezTo>
                  <a:cubicBezTo>
                    <a:pt x="11492" y="27748"/>
                    <a:pt x="7971" y="26348"/>
                    <a:pt x="5334" y="23711"/>
                  </a:cubicBezTo>
                  <a:cubicBezTo>
                    <a:pt x="1393" y="19770"/>
                    <a:pt x="214" y="13853"/>
                    <a:pt x="2346" y="8709"/>
                  </a:cubicBezTo>
                  <a:cubicBezTo>
                    <a:pt x="4477" y="3566"/>
                    <a:pt x="9501" y="208"/>
                    <a:pt x="15073" y="208"/>
                  </a:cubicBezTo>
                  <a:close/>
                  <a:moveTo>
                    <a:pt x="15078" y="1"/>
                  </a:moveTo>
                  <a:cubicBezTo>
                    <a:pt x="11441" y="1"/>
                    <a:pt x="7868" y="1425"/>
                    <a:pt x="5191" y="4102"/>
                  </a:cubicBezTo>
                  <a:cubicBezTo>
                    <a:pt x="1191" y="8090"/>
                    <a:pt x="0" y="14103"/>
                    <a:pt x="2167" y="19318"/>
                  </a:cubicBezTo>
                  <a:cubicBezTo>
                    <a:pt x="4322" y="24545"/>
                    <a:pt x="9418" y="27950"/>
                    <a:pt x="15073" y="27950"/>
                  </a:cubicBezTo>
                  <a:cubicBezTo>
                    <a:pt x="22789" y="27938"/>
                    <a:pt x="29039" y="21687"/>
                    <a:pt x="29039" y="13972"/>
                  </a:cubicBezTo>
                  <a:cubicBezTo>
                    <a:pt x="29039" y="8328"/>
                    <a:pt x="25634" y="3233"/>
                    <a:pt x="20419" y="1066"/>
                  </a:cubicBezTo>
                  <a:cubicBezTo>
                    <a:pt x="18690" y="349"/>
                    <a:pt x="16876" y="1"/>
                    <a:pt x="15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22"/>
            <p:cNvSpPr/>
            <p:nvPr/>
          </p:nvSpPr>
          <p:spPr>
            <a:xfrm rot="10800000">
              <a:off x="-587627" y="736595"/>
              <a:ext cx="1023290" cy="984218"/>
            </a:xfrm>
            <a:custGeom>
              <a:avLst/>
              <a:gdLst/>
              <a:ahLst/>
              <a:cxnLst/>
              <a:rect l="l" t="t" r="r" b="b"/>
              <a:pathLst>
                <a:path w="26111" h="25114" extrusionOk="0">
                  <a:moveTo>
                    <a:pt x="13549" y="205"/>
                  </a:moveTo>
                  <a:cubicBezTo>
                    <a:pt x="20372" y="205"/>
                    <a:pt x="25896" y="5742"/>
                    <a:pt x="25896" y="12552"/>
                  </a:cubicBezTo>
                  <a:cubicBezTo>
                    <a:pt x="25896" y="17553"/>
                    <a:pt x="22896" y="22053"/>
                    <a:pt x="18276" y="23970"/>
                  </a:cubicBezTo>
                  <a:cubicBezTo>
                    <a:pt x="16746" y="24605"/>
                    <a:pt x="15140" y="24913"/>
                    <a:pt x="13548" y="24913"/>
                  </a:cubicBezTo>
                  <a:cubicBezTo>
                    <a:pt x="10334" y="24913"/>
                    <a:pt x="7175" y="23656"/>
                    <a:pt x="4810" y="21291"/>
                  </a:cubicBezTo>
                  <a:cubicBezTo>
                    <a:pt x="1274" y="17755"/>
                    <a:pt x="226" y="12445"/>
                    <a:pt x="2131" y="7825"/>
                  </a:cubicBezTo>
                  <a:cubicBezTo>
                    <a:pt x="4048" y="3206"/>
                    <a:pt x="8549" y="205"/>
                    <a:pt x="13549" y="205"/>
                  </a:cubicBezTo>
                  <a:close/>
                  <a:moveTo>
                    <a:pt x="13549" y="1"/>
                  </a:moveTo>
                  <a:cubicBezTo>
                    <a:pt x="10283" y="1"/>
                    <a:pt x="7073" y="1276"/>
                    <a:pt x="4667" y="3682"/>
                  </a:cubicBezTo>
                  <a:cubicBezTo>
                    <a:pt x="1072" y="7266"/>
                    <a:pt x="0" y="12671"/>
                    <a:pt x="1941" y="17362"/>
                  </a:cubicBezTo>
                  <a:cubicBezTo>
                    <a:pt x="3893" y="22053"/>
                    <a:pt x="8465" y="25113"/>
                    <a:pt x="13549" y="25113"/>
                  </a:cubicBezTo>
                  <a:cubicBezTo>
                    <a:pt x="20479" y="25101"/>
                    <a:pt x="26099" y="19493"/>
                    <a:pt x="26111" y="12552"/>
                  </a:cubicBezTo>
                  <a:cubicBezTo>
                    <a:pt x="26111" y="7480"/>
                    <a:pt x="23051" y="2896"/>
                    <a:pt x="18348" y="955"/>
                  </a:cubicBezTo>
                  <a:cubicBezTo>
                    <a:pt x="16795" y="313"/>
                    <a:pt x="15165" y="1"/>
                    <a:pt x="13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22"/>
            <p:cNvSpPr/>
            <p:nvPr/>
          </p:nvSpPr>
          <p:spPr>
            <a:xfrm rot="10800000">
              <a:off x="-532092" y="792129"/>
              <a:ext cx="908032" cy="873232"/>
            </a:xfrm>
            <a:custGeom>
              <a:avLst/>
              <a:gdLst/>
              <a:ahLst/>
              <a:cxnLst/>
              <a:rect l="l" t="t" r="r" b="b"/>
              <a:pathLst>
                <a:path w="23170" h="22282" extrusionOk="0">
                  <a:moveTo>
                    <a:pt x="12025" y="195"/>
                  </a:moveTo>
                  <a:cubicBezTo>
                    <a:pt x="18062" y="207"/>
                    <a:pt x="22955" y="5101"/>
                    <a:pt x="22967" y="11137"/>
                  </a:cubicBezTo>
                  <a:cubicBezTo>
                    <a:pt x="22967" y="15566"/>
                    <a:pt x="20300" y="19555"/>
                    <a:pt x="16205" y="21245"/>
                  </a:cubicBezTo>
                  <a:cubicBezTo>
                    <a:pt x="14851" y="21806"/>
                    <a:pt x="13429" y="22078"/>
                    <a:pt x="12019" y="22078"/>
                  </a:cubicBezTo>
                  <a:cubicBezTo>
                    <a:pt x="9176" y="22078"/>
                    <a:pt x="6380" y="20969"/>
                    <a:pt x="4286" y="18876"/>
                  </a:cubicBezTo>
                  <a:cubicBezTo>
                    <a:pt x="1155" y="15745"/>
                    <a:pt x="226" y="11042"/>
                    <a:pt x="1917" y="6958"/>
                  </a:cubicBezTo>
                  <a:cubicBezTo>
                    <a:pt x="3608" y="2862"/>
                    <a:pt x="7596" y="195"/>
                    <a:pt x="12025" y="195"/>
                  </a:cubicBezTo>
                  <a:close/>
                  <a:moveTo>
                    <a:pt x="12023" y="0"/>
                  </a:moveTo>
                  <a:cubicBezTo>
                    <a:pt x="9125" y="0"/>
                    <a:pt x="6277" y="1133"/>
                    <a:pt x="4143" y="3267"/>
                  </a:cubicBezTo>
                  <a:cubicBezTo>
                    <a:pt x="953" y="6446"/>
                    <a:pt x="0" y="11244"/>
                    <a:pt x="1727" y="15411"/>
                  </a:cubicBezTo>
                  <a:cubicBezTo>
                    <a:pt x="3453" y="19567"/>
                    <a:pt x="7513" y="22281"/>
                    <a:pt x="12025" y="22281"/>
                  </a:cubicBezTo>
                  <a:cubicBezTo>
                    <a:pt x="18169" y="22281"/>
                    <a:pt x="23158" y="17292"/>
                    <a:pt x="23170" y="11137"/>
                  </a:cubicBezTo>
                  <a:cubicBezTo>
                    <a:pt x="23170" y="6636"/>
                    <a:pt x="20455" y="2564"/>
                    <a:pt x="16288" y="850"/>
                  </a:cubicBezTo>
                  <a:cubicBezTo>
                    <a:pt x="14907" y="278"/>
                    <a:pt x="13459" y="0"/>
                    <a:pt x="12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22"/>
            <p:cNvSpPr/>
            <p:nvPr/>
          </p:nvSpPr>
          <p:spPr>
            <a:xfrm rot="10800000">
              <a:off x="-476558" y="847193"/>
              <a:ext cx="792775" cy="762912"/>
            </a:xfrm>
            <a:custGeom>
              <a:avLst/>
              <a:gdLst/>
              <a:ahLst/>
              <a:cxnLst/>
              <a:rect l="l" t="t" r="r" b="b"/>
              <a:pathLst>
                <a:path w="20229" h="19467" extrusionOk="0">
                  <a:moveTo>
                    <a:pt x="10501" y="202"/>
                  </a:moveTo>
                  <a:cubicBezTo>
                    <a:pt x="15752" y="214"/>
                    <a:pt x="20015" y="4476"/>
                    <a:pt x="20026" y="9727"/>
                  </a:cubicBezTo>
                  <a:cubicBezTo>
                    <a:pt x="20026" y="13585"/>
                    <a:pt x="17705" y="17061"/>
                    <a:pt x="14145" y="18538"/>
                  </a:cubicBezTo>
                  <a:cubicBezTo>
                    <a:pt x="12968" y="19022"/>
                    <a:pt x="11733" y="19257"/>
                    <a:pt x="10507" y="19257"/>
                  </a:cubicBezTo>
                  <a:cubicBezTo>
                    <a:pt x="8027" y="19257"/>
                    <a:pt x="5588" y="18291"/>
                    <a:pt x="3762" y="16466"/>
                  </a:cubicBezTo>
                  <a:cubicBezTo>
                    <a:pt x="1036" y="13739"/>
                    <a:pt x="226" y="9644"/>
                    <a:pt x="1703" y="6084"/>
                  </a:cubicBezTo>
                  <a:cubicBezTo>
                    <a:pt x="3167" y="2524"/>
                    <a:pt x="6644" y="202"/>
                    <a:pt x="10501" y="202"/>
                  </a:cubicBezTo>
                  <a:close/>
                  <a:moveTo>
                    <a:pt x="10505" y="1"/>
                  </a:moveTo>
                  <a:cubicBezTo>
                    <a:pt x="7974" y="1"/>
                    <a:pt x="5485" y="988"/>
                    <a:pt x="3620" y="2845"/>
                  </a:cubicBezTo>
                  <a:cubicBezTo>
                    <a:pt x="834" y="5631"/>
                    <a:pt x="0" y="9822"/>
                    <a:pt x="1512" y="13454"/>
                  </a:cubicBezTo>
                  <a:cubicBezTo>
                    <a:pt x="3012" y="17097"/>
                    <a:pt x="6560" y="19466"/>
                    <a:pt x="10501" y="19466"/>
                  </a:cubicBezTo>
                  <a:cubicBezTo>
                    <a:pt x="15871" y="19454"/>
                    <a:pt x="20217" y="15097"/>
                    <a:pt x="20229" y="9727"/>
                  </a:cubicBezTo>
                  <a:cubicBezTo>
                    <a:pt x="20229" y="5798"/>
                    <a:pt x="17859" y="2250"/>
                    <a:pt x="14216" y="738"/>
                  </a:cubicBezTo>
                  <a:cubicBezTo>
                    <a:pt x="13016" y="242"/>
                    <a:pt x="11755" y="1"/>
                    <a:pt x="10505" y="1"/>
                  </a:cubicBez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22"/>
            <p:cNvSpPr/>
            <p:nvPr/>
          </p:nvSpPr>
          <p:spPr>
            <a:xfrm rot="10800000">
              <a:off x="-421023" y="902727"/>
              <a:ext cx="677517" cy="651926"/>
            </a:xfrm>
            <a:custGeom>
              <a:avLst/>
              <a:gdLst/>
              <a:ahLst/>
              <a:cxnLst/>
              <a:rect l="l" t="t" r="r" b="b"/>
              <a:pathLst>
                <a:path w="17288" h="16635" extrusionOk="0">
                  <a:moveTo>
                    <a:pt x="8977" y="204"/>
                  </a:moveTo>
                  <a:cubicBezTo>
                    <a:pt x="13454" y="204"/>
                    <a:pt x="17086" y="3835"/>
                    <a:pt x="17086" y="8312"/>
                  </a:cubicBezTo>
                  <a:cubicBezTo>
                    <a:pt x="17086" y="11598"/>
                    <a:pt x="15109" y="14551"/>
                    <a:pt x="12073" y="15813"/>
                  </a:cubicBezTo>
                  <a:cubicBezTo>
                    <a:pt x="11073" y="16226"/>
                    <a:pt x="10021" y="16428"/>
                    <a:pt x="8978" y="16428"/>
                  </a:cubicBezTo>
                  <a:cubicBezTo>
                    <a:pt x="6868" y="16428"/>
                    <a:pt x="4792" y="15604"/>
                    <a:pt x="3239" y="14051"/>
                  </a:cubicBezTo>
                  <a:cubicBezTo>
                    <a:pt x="917" y="11729"/>
                    <a:pt x="226" y="8241"/>
                    <a:pt x="1476" y="5216"/>
                  </a:cubicBezTo>
                  <a:cubicBezTo>
                    <a:pt x="2739" y="2180"/>
                    <a:pt x="5691" y="204"/>
                    <a:pt x="8977" y="204"/>
                  </a:cubicBezTo>
                  <a:close/>
                  <a:moveTo>
                    <a:pt x="8979" y="0"/>
                  </a:moveTo>
                  <a:cubicBezTo>
                    <a:pt x="6815" y="0"/>
                    <a:pt x="4689" y="845"/>
                    <a:pt x="3096" y="2430"/>
                  </a:cubicBezTo>
                  <a:cubicBezTo>
                    <a:pt x="714" y="4812"/>
                    <a:pt x="0" y="8395"/>
                    <a:pt x="1286" y="11503"/>
                  </a:cubicBezTo>
                  <a:cubicBezTo>
                    <a:pt x="2584" y="14610"/>
                    <a:pt x="5608" y="16634"/>
                    <a:pt x="8977" y="16634"/>
                  </a:cubicBezTo>
                  <a:cubicBezTo>
                    <a:pt x="13561" y="16623"/>
                    <a:pt x="17288" y="12908"/>
                    <a:pt x="17288" y="8312"/>
                  </a:cubicBezTo>
                  <a:cubicBezTo>
                    <a:pt x="17288" y="4954"/>
                    <a:pt x="15264" y="1918"/>
                    <a:pt x="12156" y="632"/>
                  </a:cubicBezTo>
                  <a:cubicBezTo>
                    <a:pt x="11128" y="207"/>
                    <a:pt x="10049" y="0"/>
                    <a:pt x="89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22"/>
            <p:cNvSpPr/>
            <p:nvPr/>
          </p:nvSpPr>
          <p:spPr>
            <a:xfrm rot="10800000">
              <a:off x="-365997" y="958262"/>
              <a:ext cx="562768" cy="540940"/>
            </a:xfrm>
            <a:custGeom>
              <a:avLst/>
              <a:gdLst/>
              <a:ahLst/>
              <a:cxnLst/>
              <a:rect l="l" t="t" r="r" b="b"/>
              <a:pathLst>
                <a:path w="14360" h="13803" extrusionOk="0">
                  <a:moveTo>
                    <a:pt x="7453" y="206"/>
                  </a:moveTo>
                  <a:cubicBezTo>
                    <a:pt x="11144" y="206"/>
                    <a:pt x="14145" y="3206"/>
                    <a:pt x="14145" y="6897"/>
                  </a:cubicBezTo>
                  <a:cubicBezTo>
                    <a:pt x="14145" y="9612"/>
                    <a:pt x="12514" y="12052"/>
                    <a:pt x="10013" y="13088"/>
                  </a:cubicBezTo>
                  <a:cubicBezTo>
                    <a:pt x="9185" y="13431"/>
                    <a:pt x="8315" y="13598"/>
                    <a:pt x="7453" y="13598"/>
                  </a:cubicBezTo>
                  <a:cubicBezTo>
                    <a:pt x="5710" y="13598"/>
                    <a:pt x="3997" y="12918"/>
                    <a:pt x="2715" y="11636"/>
                  </a:cubicBezTo>
                  <a:cubicBezTo>
                    <a:pt x="798" y="9719"/>
                    <a:pt x="226" y="6837"/>
                    <a:pt x="1262" y="4337"/>
                  </a:cubicBezTo>
                  <a:cubicBezTo>
                    <a:pt x="2298" y="1837"/>
                    <a:pt x="4739" y="206"/>
                    <a:pt x="7453" y="206"/>
                  </a:cubicBezTo>
                  <a:close/>
                  <a:moveTo>
                    <a:pt x="7454" y="0"/>
                  </a:moveTo>
                  <a:cubicBezTo>
                    <a:pt x="5657" y="0"/>
                    <a:pt x="3894" y="702"/>
                    <a:pt x="2572" y="2015"/>
                  </a:cubicBezTo>
                  <a:cubicBezTo>
                    <a:pt x="595" y="3992"/>
                    <a:pt x="0" y="6968"/>
                    <a:pt x="1072" y="9540"/>
                  </a:cubicBezTo>
                  <a:cubicBezTo>
                    <a:pt x="2143" y="12124"/>
                    <a:pt x="4655" y="13803"/>
                    <a:pt x="7453" y="13803"/>
                  </a:cubicBezTo>
                  <a:cubicBezTo>
                    <a:pt x="11263" y="13803"/>
                    <a:pt x="14347" y="10707"/>
                    <a:pt x="14359" y="6897"/>
                  </a:cubicBezTo>
                  <a:cubicBezTo>
                    <a:pt x="14359" y="4111"/>
                    <a:pt x="12668" y="1587"/>
                    <a:pt x="10097" y="527"/>
                  </a:cubicBezTo>
                  <a:cubicBezTo>
                    <a:pt x="9241" y="172"/>
                    <a:pt x="8343" y="0"/>
                    <a:pt x="74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22"/>
            <p:cNvSpPr/>
            <p:nvPr/>
          </p:nvSpPr>
          <p:spPr>
            <a:xfrm rot="10800000">
              <a:off x="-310463" y="1013796"/>
              <a:ext cx="447511" cy="430110"/>
            </a:xfrm>
            <a:custGeom>
              <a:avLst/>
              <a:gdLst/>
              <a:ahLst/>
              <a:cxnLst/>
              <a:rect l="l" t="t" r="r" b="b"/>
              <a:pathLst>
                <a:path w="11419" h="10975" extrusionOk="0">
                  <a:moveTo>
                    <a:pt x="5929" y="200"/>
                  </a:moveTo>
                  <a:cubicBezTo>
                    <a:pt x="8846" y="212"/>
                    <a:pt x="11204" y="2569"/>
                    <a:pt x="11216" y="5486"/>
                  </a:cubicBezTo>
                  <a:cubicBezTo>
                    <a:pt x="11216" y="7629"/>
                    <a:pt x="9918" y="9558"/>
                    <a:pt x="7953" y="10368"/>
                  </a:cubicBezTo>
                  <a:cubicBezTo>
                    <a:pt x="7298" y="10640"/>
                    <a:pt x="6610" y="10772"/>
                    <a:pt x="5927" y="10772"/>
                  </a:cubicBezTo>
                  <a:cubicBezTo>
                    <a:pt x="4552" y="10772"/>
                    <a:pt x="3201" y="10235"/>
                    <a:pt x="2191" y="9225"/>
                  </a:cubicBezTo>
                  <a:cubicBezTo>
                    <a:pt x="679" y="7712"/>
                    <a:pt x="226" y="5438"/>
                    <a:pt x="1048" y="3462"/>
                  </a:cubicBezTo>
                  <a:cubicBezTo>
                    <a:pt x="1857" y="1497"/>
                    <a:pt x="3786" y="200"/>
                    <a:pt x="5929" y="200"/>
                  </a:cubicBezTo>
                  <a:close/>
                  <a:moveTo>
                    <a:pt x="5938" y="0"/>
                  </a:moveTo>
                  <a:cubicBezTo>
                    <a:pt x="4508" y="0"/>
                    <a:pt x="3102" y="559"/>
                    <a:pt x="2048" y="1605"/>
                  </a:cubicBezTo>
                  <a:cubicBezTo>
                    <a:pt x="476" y="3176"/>
                    <a:pt x="0" y="5545"/>
                    <a:pt x="857" y="7593"/>
                  </a:cubicBezTo>
                  <a:cubicBezTo>
                    <a:pt x="1703" y="9641"/>
                    <a:pt x="3703" y="10975"/>
                    <a:pt x="5929" y="10975"/>
                  </a:cubicBezTo>
                  <a:cubicBezTo>
                    <a:pt x="8954" y="10975"/>
                    <a:pt x="11406" y="8522"/>
                    <a:pt x="11418" y="5486"/>
                  </a:cubicBezTo>
                  <a:cubicBezTo>
                    <a:pt x="11418" y="3271"/>
                    <a:pt x="10073" y="1271"/>
                    <a:pt x="8025" y="414"/>
                  </a:cubicBezTo>
                  <a:cubicBezTo>
                    <a:pt x="7350" y="135"/>
                    <a:pt x="6641" y="0"/>
                    <a:pt x="59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22"/>
            <p:cNvSpPr/>
            <p:nvPr/>
          </p:nvSpPr>
          <p:spPr>
            <a:xfrm rot="10800000">
              <a:off x="-254929" y="1068860"/>
              <a:ext cx="373324" cy="319986"/>
            </a:xfrm>
            <a:custGeom>
              <a:avLst/>
              <a:gdLst/>
              <a:ahLst/>
              <a:cxnLst/>
              <a:rect l="l" t="t" r="r" b="b"/>
              <a:pathLst>
                <a:path w="9526" h="8165" extrusionOk="0">
                  <a:moveTo>
                    <a:pt x="5453" y="211"/>
                  </a:moveTo>
                  <a:cubicBezTo>
                    <a:pt x="7585" y="223"/>
                    <a:pt x="9323" y="1950"/>
                    <a:pt x="9323" y="4081"/>
                  </a:cubicBezTo>
                  <a:cubicBezTo>
                    <a:pt x="9323" y="5653"/>
                    <a:pt x="8382" y="7058"/>
                    <a:pt x="6930" y="7665"/>
                  </a:cubicBezTo>
                  <a:cubicBezTo>
                    <a:pt x="6455" y="7861"/>
                    <a:pt x="5956" y="7956"/>
                    <a:pt x="5460" y="7956"/>
                  </a:cubicBezTo>
                  <a:cubicBezTo>
                    <a:pt x="4451" y="7956"/>
                    <a:pt x="3457" y="7562"/>
                    <a:pt x="2715" y="6819"/>
                  </a:cubicBezTo>
                  <a:cubicBezTo>
                    <a:pt x="274" y="4379"/>
                    <a:pt x="2001" y="211"/>
                    <a:pt x="5453" y="211"/>
                  </a:cubicBezTo>
                  <a:close/>
                  <a:moveTo>
                    <a:pt x="5420" y="1"/>
                  </a:moveTo>
                  <a:cubicBezTo>
                    <a:pt x="4420" y="1"/>
                    <a:pt x="3400" y="372"/>
                    <a:pt x="2572" y="1200"/>
                  </a:cubicBezTo>
                  <a:cubicBezTo>
                    <a:pt x="0" y="3771"/>
                    <a:pt x="1822" y="8165"/>
                    <a:pt x="5453" y="8165"/>
                  </a:cubicBezTo>
                  <a:cubicBezTo>
                    <a:pt x="7704" y="8153"/>
                    <a:pt x="9525" y="6331"/>
                    <a:pt x="9525" y="4081"/>
                  </a:cubicBezTo>
                  <a:cubicBezTo>
                    <a:pt x="9525" y="1624"/>
                    <a:pt x="7514" y="1"/>
                    <a:pt x="54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22"/>
            <p:cNvSpPr/>
            <p:nvPr/>
          </p:nvSpPr>
          <p:spPr>
            <a:xfrm rot="10800000">
              <a:off x="-199394" y="1124394"/>
              <a:ext cx="243605" cy="208844"/>
            </a:xfrm>
            <a:custGeom>
              <a:avLst/>
              <a:gdLst/>
              <a:ahLst/>
              <a:cxnLst/>
              <a:rect l="l" t="t" r="r" b="b"/>
              <a:pathLst>
                <a:path w="6216" h="5329" extrusionOk="0">
                  <a:moveTo>
                    <a:pt x="3560" y="209"/>
                  </a:moveTo>
                  <a:cubicBezTo>
                    <a:pt x="4918" y="209"/>
                    <a:pt x="6013" y="1305"/>
                    <a:pt x="6013" y="2662"/>
                  </a:cubicBezTo>
                  <a:cubicBezTo>
                    <a:pt x="6013" y="4144"/>
                    <a:pt x="4803" y="5125"/>
                    <a:pt x="3541" y="5125"/>
                  </a:cubicBezTo>
                  <a:cubicBezTo>
                    <a:pt x="2938" y="5125"/>
                    <a:pt x="2323" y="4901"/>
                    <a:pt x="1822" y="4400"/>
                  </a:cubicBezTo>
                  <a:cubicBezTo>
                    <a:pt x="274" y="2852"/>
                    <a:pt x="1370" y="209"/>
                    <a:pt x="3560" y="209"/>
                  </a:cubicBezTo>
                  <a:close/>
                  <a:moveTo>
                    <a:pt x="3541" y="0"/>
                  </a:moveTo>
                  <a:cubicBezTo>
                    <a:pt x="2888" y="0"/>
                    <a:pt x="2222" y="242"/>
                    <a:pt x="1679" y="781"/>
                  </a:cubicBezTo>
                  <a:cubicBezTo>
                    <a:pt x="0" y="2460"/>
                    <a:pt x="1191" y="5329"/>
                    <a:pt x="3560" y="5329"/>
                  </a:cubicBezTo>
                  <a:cubicBezTo>
                    <a:pt x="5025" y="5329"/>
                    <a:pt x="6216" y="4138"/>
                    <a:pt x="6216" y="2662"/>
                  </a:cubicBezTo>
                  <a:cubicBezTo>
                    <a:pt x="6216" y="1059"/>
                    <a:pt x="4907" y="0"/>
                    <a:pt x="3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22"/>
            <p:cNvSpPr/>
            <p:nvPr/>
          </p:nvSpPr>
          <p:spPr>
            <a:xfrm rot="10800000">
              <a:off x="-144172" y="1179889"/>
              <a:ext cx="114200" cy="97975"/>
            </a:xfrm>
            <a:custGeom>
              <a:avLst/>
              <a:gdLst/>
              <a:ahLst/>
              <a:cxnLst/>
              <a:rect l="l" t="t" r="r" b="b"/>
              <a:pathLst>
                <a:path w="2914" h="2500" extrusionOk="0">
                  <a:moveTo>
                    <a:pt x="1667" y="213"/>
                  </a:moveTo>
                  <a:cubicBezTo>
                    <a:pt x="2239" y="213"/>
                    <a:pt x="2703" y="677"/>
                    <a:pt x="2703" y="1249"/>
                  </a:cubicBezTo>
                  <a:cubicBezTo>
                    <a:pt x="2703" y="1878"/>
                    <a:pt x="2190" y="2293"/>
                    <a:pt x="1656" y="2293"/>
                  </a:cubicBezTo>
                  <a:cubicBezTo>
                    <a:pt x="1401" y="2293"/>
                    <a:pt x="1141" y="2199"/>
                    <a:pt x="929" y="1987"/>
                  </a:cubicBezTo>
                  <a:cubicBezTo>
                    <a:pt x="274" y="1332"/>
                    <a:pt x="739" y="213"/>
                    <a:pt x="1667" y="213"/>
                  </a:cubicBezTo>
                  <a:close/>
                  <a:moveTo>
                    <a:pt x="1658" y="1"/>
                  </a:moveTo>
                  <a:cubicBezTo>
                    <a:pt x="1352" y="1"/>
                    <a:pt x="1040" y="114"/>
                    <a:pt x="786" y="368"/>
                  </a:cubicBezTo>
                  <a:cubicBezTo>
                    <a:pt x="1" y="1154"/>
                    <a:pt x="548" y="2499"/>
                    <a:pt x="1667" y="2499"/>
                  </a:cubicBezTo>
                  <a:cubicBezTo>
                    <a:pt x="2358" y="2499"/>
                    <a:pt x="2906" y="1940"/>
                    <a:pt x="2906" y="1249"/>
                  </a:cubicBezTo>
                  <a:cubicBezTo>
                    <a:pt x="2914" y="499"/>
                    <a:pt x="2300" y="1"/>
                    <a:pt x="16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122"/>
          <p:cNvSpPr/>
          <p:nvPr/>
        </p:nvSpPr>
        <p:spPr>
          <a:xfrm rot="10800000">
            <a:off x="5503153" y="4030853"/>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9" name="Google Shape;4109;p122"/>
          <p:cNvGrpSpPr/>
          <p:nvPr/>
        </p:nvGrpSpPr>
        <p:grpSpPr>
          <a:xfrm>
            <a:off x="3639459" y="4173250"/>
            <a:ext cx="136198" cy="357201"/>
            <a:chOff x="3145375" y="4383648"/>
            <a:chExt cx="136198" cy="357201"/>
          </a:xfrm>
        </p:grpSpPr>
        <p:sp>
          <p:nvSpPr>
            <p:cNvPr id="4110" name="Google Shape;4110;p122"/>
            <p:cNvSpPr/>
            <p:nvPr/>
          </p:nvSpPr>
          <p:spPr>
            <a:xfrm rot="10800000" flipH="1">
              <a:off x="3145375" y="4383648"/>
              <a:ext cx="136198" cy="136227"/>
            </a:xfrm>
            <a:custGeom>
              <a:avLst/>
              <a:gdLst/>
              <a:ahLst/>
              <a:cxnLst/>
              <a:rect l="l" t="t" r="r" b="b"/>
              <a:pathLst>
                <a:path w="4763" h="4764" extrusionOk="0">
                  <a:moveTo>
                    <a:pt x="0" y="1"/>
                  </a:moveTo>
                  <a:lnTo>
                    <a:pt x="0" y="4763"/>
                  </a:lnTo>
                  <a:lnTo>
                    <a:pt x="4763" y="4763"/>
                  </a:lnTo>
                  <a:lnTo>
                    <a:pt x="4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22"/>
            <p:cNvSpPr/>
            <p:nvPr/>
          </p:nvSpPr>
          <p:spPr>
            <a:xfrm>
              <a:off x="3154227" y="4622347"/>
              <a:ext cx="118489" cy="118501"/>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122"/>
          <p:cNvGrpSpPr/>
          <p:nvPr/>
        </p:nvGrpSpPr>
        <p:grpSpPr>
          <a:xfrm>
            <a:off x="1751472" y="4145795"/>
            <a:ext cx="167575" cy="384656"/>
            <a:chOff x="1346783" y="4369925"/>
            <a:chExt cx="167575" cy="384656"/>
          </a:xfrm>
        </p:grpSpPr>
        <p:sp>
          <p:nvSpPr>
            <p:cNvPr id="4113" name="Google Shape;4113;p122"/>
            <p:cNvSpPr/>
            <p:nvPr/>
          </p:nvSpPr>
          <p:spPr>
            <a:xfrm>
              <a:off x="1356923" y="4369925"/>
              <a:ext cx="147300" cy="147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22"/>
            <p:cNvSpPr/>
            <p:nvPr/>
          </p:nvSpPr>
          <p:spPr>
            <a:xfrm rot="-2700000">
              <a:off x="1371324" y="4611547"/>
              <a:ext cx="118494" cy="118494"/>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5" name="Google Shape;4115;p122"/>
          <p:cNvSpPr/>
          <p:nvPr/>
        </p:nvSpPr>
        <p:spPr>
          <a:xfrm>
            <a:off x="6349202" y="4045003"/>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solidFill>
            <a:schemeClr val="accent3"/>
          </a:solidFill>
          <a:ln>
            <a:noFill/>
          </a:ln>
        </p:spPr>
        <p:txBody>
          <a:bodyPr/>
          <a:lstStyle/>
          <a:p>
            <a:endParaRPr lang="en-IE"/>
          </a:p>
        </p:txBody>
      </p:sp>
      <p:sp>
        <p:nvSpPr>
          <p:cNvPr id="4116" name="Google Shape;4116;p122"/>
          <p:cNvSpPr/>
          <p:nvPr/>
        </p:nvSpPr>
        <p:spPr>
          <a:xfrm>
            <a:off x="7228940" y="4030853"/>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22"/>
          <p:cNvSpPr/>
          <p:nvPr/>
        </p:nvSpPr>
        <p:spPr>
          <a:xfrm>
            <a:off x="8782400" y="4686702"/>
            <a:ext cx="708900" cy="708900"/>
          </a:xfrm>
          <a:prstGeom prst="ellipse">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 name="AutoShape 4" descr="Premier League Simulator Game">
            <a:extLst>
              <a:ext uri="{FF2B5EF4-FFF2-40B4-BE49-F238E27FC236}">
                <a16:creationId xmlns:a16="http://schemas.microsoft.com/office/drawing/2014/main" id="{9E7656B5-1FAB-04DB-B759-1C7EBDE1E58B}"/>
              </a:ext>
            </a:extLst>
          </p:cNvPr>
          <p:cNvSpPr>
            <a:spLocks noChangeAspect="1" noChangeArrowheads="1"/>
          </p:cNvSpPr>
          <p:nvPr/>
        </p:nvSpPr>
        <p:spPr bwMode="auto">
          <a:xfrm>
            <a:off x="4419600" y="869330"/>
            <a:ext cx="1854820" cy="185482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E"/>
          </a:p>
        </p:txBody>
      </p:sp>
      <p:pic>
        <p:nvPicPr>
          <p:cNvPr id="6" name="Picture 5">
            <a:extLst>
              <a:ext uri="{FF2B5EF4-FFF2-40B4-BE49-F238E27FC236}">
                <a16:creationId xmlns:a16="http://schemas.microsoft.com/office/drawing/2014/main" id="{665EDC7D-EA39-FC99-C327-DBC303FBD578}"/>
              </a:ext>
            </a:extLst>
          </p:cNvPr>
          <p:cNvPicPr>
            <a:picLocks noChangeAspect="1"/>
          </p:cNvPicPr>
          <p:nvPr/>
        </p:nvPicPr>
        <p:blipFill>
          <a:blip r:embed="rId3"/>
          <a:stretch>
            <a:fillRect/>
          </a:stretch>
        </p:blipFill>
        <p:spPr>
          <a:xfrm>
            <a:off x="731848" y="1297950"/>
            <a:ext cx="3805830" cy="2015601"/>
          </a:xfrm>
          <a:prstGeom prst="rect">
            <a:avLst/>
          </a:prstGeom>
        </p:spPr>
      </p:pic>
      <p:pic>
        <p:nvPicPr>
          <p:cNvPr id="3080" name="Picture 8" descr="Football Match Simulation Game 1.1.4 Free Download">
            <a:extLst>
              <a:ext uri="{FF2B5EF4-FFF2-40B4-BE49-F238E27FC236}">
                <a16:creationId xmlns:a16="http://schemas.microsoft.com/office/drawing/2014/main" id="{42053870-D9C9-7E2B-C449-0A07D4C574AA}"/>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961860" y="1344547"/>
            <a:ext cx="3523863" cy="198095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6794F29F-CE0E-86F5-6BBF-01AEC91FE87D}"/>
              </a:ext>
            </a:extLst>
          </p:cNvPr>
          <p:cNvSpPr txBox="1"/>
          <p:nvPr/>
        </p:nvSpPr>
        <p:spPr>
          <a:xfrm>
            <a:off x="1109153" y="3399565"/>
            <a:ext cx="3005951" cy="369332"/>
          </a:xfrm>
          <a:prstGeom prst="rect">
            <a:avLst/>
          </a:prstGeom>
          <a:noFill/>
        </p:spPr>
        <p:txBody>
          <a:bodyPr wrap="none" rtlCol="0">
            <a:spAutoFit/>
          </a:bodyPr>
          <a:lstStyle/>
          <a:p>
            <a:r>
              <a:rPr lang="en-IE" sz="1800" b="1" dirty="0">
                <a:solidFill>
                  <a:schemeClr val="bg1"/>
                </a:solidFill>
              </a:rPr>
              <a:t>Simplified Overhead View</a:t>
            </a:r>
          </a:p>
        </p:txBody>
      </p:sp>
      <p:sp>
        <p:nvSpPr>
          <p:cNvPr id="8" name="TextBox 7">
            <a:extLst>
              <a:ext uri="{FF2B5EF4-FFF2-40B4-BE49-F238E27FC236}">
                <a16:creationId xmlns:a16="http://schemas.microsoft.com/office/drawing/2014/main" id="{9205CEBA-E235-12B9-88D8-AB021EEE7C9F}"/>
              </a:ext>
            </a:extLst>
          </p:cNvPr>
          <p:cNvSpPr txBox="1"/>
          <p:nvPr/>
        </p:nvSpPr>
        <p:spPr>
          <a:xfrm>
            <a:off x="5034867" y="3401725"/>
            <a:ext cx="3377848" cy="369332"/>
          </a:xfrm>
          <a:prstGeom prst="rect">
            <a:avLst/>
          </a:prstGeom>
          <a:noFill/>
        </p:spPr>
        <p:txBody>
          <a:bodyPr wrap="none" rtlCol="0">
            <a:spAutoFit/>
          </a:bodyPr>
          <a:lstStyle/>
          <a:p>
            <a:r>
              <a:rPr lang="en-IE" sz="1800" b="1" dirty="0">
                <a:solidFill>
                  <a:schemeClr val="bg1"/>
                </a:solidFill>
              </a:rPr>
              <a:t>Animations for Key Moments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043">
          <a:extLst>
            <a:ext uri="{FF2B5EF4-FFF2-40B4-BE49-F238E27FC236}">
              <a16:creationId xmlns:a16="http://schemas.microsoft.com/office/drawing/2014/main" id="{A856AD39-78E6-D13D-FA4C-FC78E21DCA23}"/>
            </a:ext>
          </a:extLst>
        </p:cNvPr>
        <p:cNvGrpSpPr/>
        <p:nvPr/>
      </p:nvGrpSpPr>
      <p:grpSpPr>
        <a:xfrm>
          <a:off x="0" y="0"/>
          <a:ext cx="0" cy="0"/>
          <a:chOff x="0" y="0"/>
          <a:chExt cx="0" cy="0"/>
        </a:xfrm>
      </p:grpSpPr>
      <p:sp>
        <p:nvSpPr>
          <p:cNvPr id="4044" name="Google Shape;4044;p122">
            <a:extLst>
              <a:ext uri="{FF2B5EF4-FFF2-40B4-BE49-F238E27FC236}">
                <a16:creationId xmlns:a16="http://schemas.microsoft.com/office/drawing/2014/main" id="{36765AD3-CD69-A388-0ABF-D025A737BAB7}"/>
              </a:ext>
            </a:extLst>
          </p:cNvPr>
          <p:cNvSpPr txBox="1">
            <a:spLocks noGrp="1"/>
          </p:cNvSpPr>
          <p:nvPr>
            <p:ph type="title"/>
          </p:nvPr>
        </p:nvSpPr>
        <p:spPr>
          <a:xfrm>
            <a:off x="1175390" y="404428"/>
            <a:ext cx="664034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LIVE FOOTBALLER DATABASE</a:t>
            </a:r>
            <a:endParaRPr dirty="0"/>
          </a:p>
        </p:txBody>
      </p:sp>
      <p:grpSp>
        <p:nvGrpSpPr>
          <p:cNvPr id="4047" name="Google Shape;4047;p122">
            <a:extLst>
              <a:ext uri="{FF2B5EF4-FFF2-40B4-BE49-F238E27FC236}">
                <a16:creationId xmlns:a16="http://schemas.microsoft.com/office/drawing/2014/main" id="{1125D545-063F-B0AE-D850-55C044571745}"/>
              </a:ext>
            </a:extLst>
          </p:cNvPr>
          <p:cNvGrpSpPr/>
          <p:nvPr/>
        </p:nvGrpSpPr>
        <p:grpSpPr>
          <a:xfrm>
            <a:off x="2172110" y="4259679"/>
            <a:ext cx="601813" cy="270772"/>
            <a:chOff x="1735682" y="4479804"/>
            <a:chExt cx="601813" cy="270772"/>
          </a:xfrm>
        </p:grpSpPr>
        <p:grpSp>
          <p:nvGrpSpPr>
            <p:cNvPr id="4048" name="Google Shape;4048;p122">
              <a:extLst>
                <a:ext uri="{FF2B5EF4-FFF2-40B4-BE49-F238E27FC236}">
                  <a16:creationId xmlns:a16="http://schemas.microsoft.com/office/drawing/2014/main" id="{41D5DB4B-478D-390B-FE47-7E580B3ADD32}"/>
                </a:ext>
              </a:extLst>
            </p:cNvPr>
            <p:cNvGrpSpPr/>
            <p:nvPr/>
          </p:nvGrpSpPr>
          <p:grpSpPr>
            <a:xfrm>
              <a:off x="1735919" y="4711715"/>
              <a:ext cx="601576" cy="38861"/>
              <a:chOff x="7586971" y="1240406"/>
              <a:chExt cx="820705" cy="53017"/>
            </a:xfrm>
          </p:grpSpPr>
          <p:sp>
            <p:nvSpPr>
              <p:cNvPr id="4049" name="Google Shape;4049;p122">
                <a:extLst>
                  <a:ext uri="{FF2B5EF4-FFF2-40B4-BE49-F238E27FC236}">
                    <a16:creationId xmlns:a16="http://schemas.microsoft.com/office/drawing/2014/main" id="{B3A1FAC2-A0D9-53CF-CC2E-C078AA0E8D45}"/>
                  </a:ext>
                </a:extLst>
              </p:cNvPr>
              <p:cNvSpPr/>
              <p:nvPr/>
            </p:nvSpPr>
            <p:spPr>
              <a:xfrm>
                <a:off x="8345886" y="1240406"/>
                <a:ext cx="61789" cy="53017"/>
              </a:xfrm>
              <a:custGeom>
                <a:avLst/>
                <a:gdLst/>
                <a:ahLst/>
                <a:cxnLst/>
                <a:rect l="l" t="t" r="r" b="b"/>
                <a:pathLst>
                  <a:path w="1930" h="1656" extrusionOk="0">
                    <a:moveTo>
                      <a:pt x="833" y="1"/>
                    </a:moveTo>
                    <a:cubicBezTo>
                      <a:pt x="407" y="1"/>
                      <a:pt x="0" y="332"/>
                      <a:pt x="0" y="834"/>
                    </a:cubicBezTo>
                    <a:cubicBezTo>
                      <a:pt x="0" y="1286"/>
                      <a:pt x="369" y="1655"/>
                      <a:pt x="822" y="1655"/>
                    </a:cubicBezTo>
                    <a:cubicBezTo>
                      <a:pt x="1560" y="1655"/>
                      <a:pt x="1929" y="762"/>
                      <a:pt x="1405" y="238"/>
                    </a:cubicBezTo>
                    <a:cubicBezTo>
                      <a:pt x="1237" y="74"/>
                      <a:pt x="1033" y="1"/>
                      <a:pt x="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22">
                <a:extLst>
                  <a:ext uri="{FF2B5EF4-FFF2-40B4-BE49-F238E27FC236}">
                    <a16:creationId xmlns:a16="http://schemas.microsoft.com/office/drawing/2014/main" id="{BF38944E-F28E-2113-9050-97512DF7E3FE}"/>
                  </a:ext>
                </a:extLst>
              </p:cNvPr>
              <p:cNvSpPr/>
              <p:nvPr/>
            </p:nvSpPr>
            <p:spPr>
              <a:xfrm>
                <a:off x="8156069" y="1240406"/>
                <a:ext cx="61757" cy="53017"/>
              </a:xfrm>
              <a:custGeom>
                <a:avLst/>
                <a:gdLst/>
                <a:ahLst/>
                <a:cxnLst/>
                <a:rect l="l" t="t" r="r" b="b"/>
                <a:pathLst>
                  <a:path w="1929" h="1656" extrusionOk="0">
                    <a:moveTo>
                      <a:pt x="838" y="1"/>
                    </a:moveTo>
                    <a:cubicBezTo>
                      <a:pt x="413" y="1"/>
                      <a:pt x="0" y="332"/>
                      <a:pt x="0" y="834"/>
                    </a:cubicBezTo>
                    <a:cubicBezTo>
                      <a:pt x="0" y="1286"/>
                      <a:pt x="369" y="1655"/>
                      <a:pt x="822" y="1655"/>
                    </a:cubicBezTo>
                    <a:cubicBezTo>
                      <a:pt x="1560" y="1655"/>
                      <a:pt x="1929" y="762"/>
                      <a:pt x="1405" y="238"/>
                    </a:cubicBezTo>
                    <a:cubicBezTo>
                      <a:pt x="1241" y="74"/>
                      <a:pt x="1038"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22">
                <a:extLst>
                  <a:ext uri="{FF2B5EF4-FFF2-40B4-BE49-F238E27FC236}">
                    <a16:creationId xmlns:a16="http://schemas.microsoft.com/office/drawing/2014/main" id="{2B346CB3-1C97-D65D-4CD7-4F9073895C73}"/>
                  </a:ext>
                </a:extLst>
              </p:cNvPr>
              <p:cNvSpPr/>
              <p:nvPr/>
            </p:nvSpPr>
            <p:spPr>
              <a:xfrm>
                <a:off x="7966221" y="1240406"/>
                <a:ext cx="61789" cy="53017"/>
              </a:xfrm>
              <a:custGeom>
                <a:avLst/>
                <a:gdLst/>
                <a:ahLst/>
                <a:cxnLst/>
                <a:rect l="l" t="t" r="r" b="b"/>
                <a:pathLst>
                  <a:path w="1930" h="1656" extrusionOk="0">
                    <a:moveTo>
                      <a:pt x="842" y="1"/>
                    </a:moveTo>
                    <a:cubicBezTo>
                      <a:pt x="413" y="1"/>
                      <a:pt x="1" y="332"/>
                      <a:pt x="1" y="834"/>
                    </a:cubicBezTo>
                    <a:cubicBezTo>
                      <a:pt x="1" y="1286"/>
                      <a:pt x="370" y="1655"/>
                      <a:pt x="834" y="1655"/>
                    </a:cubicBezTo>
                    <a:cubicBezTo>
                      <a:pt x="1560" y="1655"/>
                      <a:pt x="1930" y="762"/>
                      <a:pt x="1418" y="238"/>
                    </a:cubicBezTo>
                    <a:cubicBezTo>
                      <a:pt x="1250"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22">
                <a:extLst>
                  <a:ext uri="{FF2B5EF4-FFF2-40B4-BE49-F238E27FC236}">
                    <a16:creationId xmlns:a16="http://schemas.microsoft.com/office/drawing/2014/main" id="{0F0C4646-A0F3-4DCA-4E0B-9308B60BC568}"/>
                  </a:ext>
                </a:extLst>
              </p:cNvPr>
              <p:cNvSpPr/>
              <p:nvPr/>
            </p:nvSpPr>
            <p:spPr>
              <a:xfrm>
                <a:off x="7776404" y="1240406"/>
                <a:ext cx="62173" cy="53017"/>
              </a:xfrm>
              <a:custGeom>
                <a:avLst/>
                <a:gdLst/>
                <a:ahLst/>
                <a:cxnLst/>
                <a:rect l="l" t="t" r="r" b="b"/>
                <a:pathLst>
                  <a:path w="1942" h="1656" extrusionOk="0">
                    <a:moveTo>
                      <a:pt x="842" y="1"/>
                    </a:moveTo>
                    <a:cubicBezTo>
                      <a:pt x="413" y="1"/>
                      <a:pt x="0" y="332"/>
                      <a:pt x="0" y="834"/>
                    </a:cubicBezTo>
                    <a:cubicBezTo>
                      <a:pt x="0" y="1286"/>
                      <a:pt x="370" y="1655"/>
                      <a:pt x="834" y="1655"/>
                    </a:cubicBezTo>
                    <a:cubicBezTo>
                      <a:pt x="1572" y="1655"/>
                      <a:pt x="1941" y="762"/>
                      <a:pt x="1417" y="238"/>
                    </a:cubicBezTo>
                    <a:cubicBezTo>
                      <a:pt x="1249"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22">
                <a:extLst>
                  <a:ext uri="{FF2B5EF4-FFF2-40B4-BE49-F238E27FC236}">
                    <a16:creationId xmlns:a16="http://schemas.microsoft.com/office/drawing/2014/main" id="{69994713-4395-5D44-87A4-71BA66225E40}"/>
                  </a:ext>
                </a:extLst>
              </p:cNvPr>
              <p:cNvSpPr/>
              <p:nvPr/>
            </p:nvSpPr>
            <p:spPr>
              <a:xfrm>
                <a:off x="7586971" y="1240406"/>
                <a:ext cx="61757" cy="53017"/>
              </a:xfrm>
              <a:custGeom>
                <a:avLst/>
                <a:gdLst/>
                <a:ahLst/>
                <a:cxnLst/>
                <a:rect l="l" t="t" r="r" b="b"/>
                <a:pathLst>
                  <a:path w="1929" h="1656" extrusionOk="0">
                    <a:moveTo>
                      <a:pt x="832" y="1"/>
                    </a:moveTo>
                    <a:cubicBezTo>
                      <a:pt x="407" y="1"/>
                      <a:pt x="0" y="332"/>
                      <a:pt x="0" y="834"/>
                    </a:cubicBezTo>
                    <a:cubicBezTo>
                      <a:pt x="0" y="1286"/>
                      <a:pt x="369" y="1655"/>
                      <a:pt x="822" y="1655"/>
                    </a:cubicBezTo>
                    <a:cubicBezTo>
                      <a:pt x="1560" y="1655"/>
                      <a:pt x="1929" y="762"/>
                      <a:pt x="1405" y="238"/>
                    </a:cubicBezTo>
                    <a:cubicBezTo>
                      <a:pt x="1237" y="74"/>
                      <a:pt x="1033" y="1"/>
                      <a:pt x="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4" name="Google Shape;4054;p122">
              <a:extLst>
                <a:ext uri="{FF2B5EF4-FFF2-40B4-BE49-F238E27FC236}">
                  <a16:creationId xmlns:a16="http://schemas.microsoft.com/office/drawing/2014/main" id="{7375F1A2-B0E2-E552-E8FD-9EDCF92D73A0}"/>
                </a:ext>
              </a:extLst>
            </p:cNvPr>
            <p:cNvSpPr/>
            <p:nvPr/>
          </p:nvSpPr>
          <p:spPr>
            <a:xfrm>
              <a:off x="1735682" y="4479804"/>
              <a:ext cx="601542" cy="81907"/>
            </a:xfrm>
            <a:custGeom>
              <a:avLst/>
              <a:gdLst/>
              <a:ahLst/>
              <a:cxnLst/>
              <a:rect l="l" t="t" r="r" b="b"/>
              <a:pathLst>
                <a:path w="18277" h="2489" extrusionOk="0">
                  <a:moveTo>
                    <a:pt x="1869" y="0"/>
                  </a:moveTo>
                  <a:lnTo>
                    <a:pt x="0" y="1893"/>
                  </a:lnTo>
                  <a:lnTo>
                    <a:pt x="322" y="2215"/>
                  </a:lnTo>
                  <a:lnTo>
                    <a:pt x="1869" y="655"/>
                  </a:lnTo>
                  <a:lnTo>
                    <a:pt x="3691" y="2488"/>
                  </a:lnTo>
                  <a:lnTo>
                    <a:pt x="5501" y="655"/>
                  </a:lnTo>
                  <a:lnTo>
                    <a:pt x="7322" y="2488"/>
                  </a:lnTo>
                  <a:lnTo>
                    <a:pt x="9144" y="655"/>
                  </a:lnTo>
                  <a:lnTo>
                    <a:pt x="10954" y="2488"/>
                  </a:lnTo>
                  <a:lnTo>
                    <a:pt x="12775" y="655"/>
                  </a:lnTo>
                  <a:lnTo>
                    <a:pt x="14585" y="2488"/>
                  </a:lnTo>
                  <a:lnTo>
                    <a:pt x="16407" y="655"/>
                  </a:lnTo>
                  <a:lnTo>
                    <a:pt x="17955" y="2215"/>
                  </a:lnTo>
                  <a:lnTo>
                    <a:pt x="18276" y="1893"/>
                  </a:lnTo>
                  <a:lnTo>
                    <a:pt x="16407" y="0"/>
                  </a:lnTo>
                  <a:lnTo>
                    <a:pt x="14585" y="1846"/>
                  </a:lnTo>
                  <a:lnTo>
                    <a:pt x="12775" y="0"/>
                  </a:lnTo>
                  <a:lnTo>
                    <a:pt x="10954" y="1846"/>
                  </a:lnTo>
                  <a:lnTo>
                    <a:pt x="9132" y="0"/>
                  </a:lnTo>
                  <a:lnTo>
                    <a:pt x="7322" y="1846"/>
                  </a:lnTo>
                  <a:lnTo>
                    <a:pt x="5501" y="0"/>
                  </a:lnTo>
                  <a:lnTo>
                    <a:pt x="3691" y="1846"/>
                  </a:lnTo>
                  <a:lnTo>
                    <a:pt x="18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122">
            <a:extLst>
              <a:ext uri="{FF2B5EF4-FFF2-40B4-BE49-F238E27FC236}">
                <a16:creationId xmlns:a16="http://schemas.microsoft.com/office/drawing/2014/main" id="{C968AE3A-D352-EBB3-2C1D-8B32537D6FB3}"/>
              </a:ext>
            </a:extLst>
          </p:cNvPr>
          <p:cNvGrpSpPr/>
          <p:nvPr/>
        </p:nvGrpSpPr>
        <p:grpSpPr>
          <a:xfrm rot="10800000">
            <a:off x="3026986" y="4196525"/>
            <a:ext cx="359410" cy="333926"/>
            <a:chOff x="6672" y="3464315"/>
            <a:chExt cx="279631" cy="259804"/>
          </a:xfrm>
        </p:grpSpPr>
        <p:sp>
          <p:nvSpPr>
            <p:cNvPr id="4057" name="Google Shape;4057;p122">
              <a:extLst>
                <a:ext uri="{FF2B5EF4-FFF2-40B4-BE49-F238E27FC236}">
                  <a16:creationId xmlns:a16="http://schemas.microsoft.com/office/drawing/2014/main" id="{92E9C863-E0D5-5785-88E7-0398D46E8F96}"/>
                </a:ext>
              </a:extLst>
            </p:cNvPr>
            <p:cNvSpPr/>
            <p:nvPr/>
          </p:nvSpPr>
          <p:spPr>
            <a:xfrm>
              <a:off x="246938" y="3577534"/>
              <a:ext cx="39365" cy="33526"/>
            </a:xfrm>
            <a:custGeom>
              <a:avLst/>
              <a:gdLst/>
              <a:ahLst/>
              <a:cxnLst/>
              <a:rect l="l" t="t" r="r" b="b"/>
              <a:pathLst>
                <a:path w="1227" h="1045" extrusionOk="0">
                  <a:moveTo>
                    <a:pt x="526" y="1"/>
                  </a:moveTo>
                  <a:cubicBezTo>
                    <a:pt x="257" y="1"/>
                    <a:pt x="1" y="206"/>
                    <a:pt x="1" y="520"/>
                  </a:cubicBezTo>
                  <a:cubicBezTo>
                    <a:pt x="1" y="806"/>
                    <a:pt x="239" y="1044"/>
                    <a:pt x="524" y="1044"/>
                  </a:cubicBezTo>
                  <a:cubicBezTo>
                    <a:pt x="989" y="1044"/>
                    <a:pt x="1227" y="484"/>
                    <a:pt x="894" y="151"/>
                  </a:cubicBezTo>
                  <a:cubicBezTo>
                    <a:pt x="786" y="47"/>
                    <a:pt x="655"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22">
              <a:extLst>
                <a:ext uri="{FF2B5EF4-FFF2-40B4-BE49-F238E27FC236}">
                  <a16:creationId xmlns:a16="http://schemas.microsoft.com/office/drawing/2014/main" id="{6D69A749-A54E-D866-01DE-7D82EE70A7D3}"/>
                </a:ext>
              </a:extLst>
            </p:cNvPr>
            <p:cNvSpPr/>
            <p:nvPr/>
          </p:nvSpPr>
          <p:spPr>
            <a:xfrm>
              <a:off x="126982" y="3577534"/>
              <a:ext cx="39012" cy="33526"/>
            </a:xfrm>
            <a:custGeom>
              <a:avLst/>
              <a:gdLst/>
              <a:ahLst/>
              <a:cxnLst/>
              <a:rect l="l" t="t" r="r" b="b"/>
              <a:pathLst>
                <a:path w="1216" h="1045" extrusionOk="0">
                  <a:moveTo>
                    <a:pt x="527" y="1"/>
                  </a:moveTo>
                  <a:cubicBezTo>
                    <a:pt x="257" y="1"/>
                    <a:pt x="1" y="206"/>
                    <a:pt x="1" y="520"/>
                  </a:cubicBezTo>
                  <a:cubicBezTo>
                    <a:pt x="1" y="806"/>
                    <a:pt x="227" y="1044"/>
                    <a:pt x="525" y="1044"/>
                  </a:cubicBezTo>
                  <a:cubicBezTo>
                    <a:pt x="989" y="1044"/>
                    <a:pt x="1215" y="484"/>
                    <a:pt x="894" y="151"/>
                  </a:cubicBezTo>
                  <a:cubicBezTo>
                    <a:pt x="786" y="47"/>
                    <a:pt x="655"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22">
              <a:extLst>
                <a:ext uri="{FF2B5EF4-FFF2-40B4-BE49-F238E27FC236}">
                  <a16:creationId xmlns:a16="http://schemas.microsoft.com/office/drawing/2014/main" id="{CCB9E4B1-972A-7230-73F9-091A3F344DF9}"/>
                </a:ext>
              </a:extLst>
            </p:cNvPr>
            <p:cNvSpPr/>
            <p:nvPr/>
          </p:nvSpPr>
          <p:spPr>
            <a:xfrm>
              <a:off x="6672" y="3577374"/>
              <a:ext cx="39365" cy="33687"/>
            </a:xfrm>
            <a:custGeom>
              <a:avLst/>
              <a:gdLst/>
              <a:ahLst/>
              <a:cxnLst/>
              <a:rect l="l" t="t" r="r" b="b"/>
              <a:pathLst>
                <a:path w="1227" h="1050"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22">
              <a:extLst>
                <a:ext uri="{FF2B5EF4-FFF2-40B4-BE49-F238E27FC236}">
                  <a16:creationId xmlns:a16="http://schemas.microsoft.com/office/drawing/2014/main" id="{02615434-4B08-CFCC-8C0D-6B6348B7E3E2}"/>
                </a:ext>
              </a:extLst>
            </p:cNvPr>
            <p:cNvSpPr/>
            <p:nvPr/>
          </p:nvSpPr>
          <p:spPr>
            <a:xfrm>
              <a:off x="246938" y="3464315"/>
              <a:ext cx="39365" cy="33655"/>
            </a:xfrm>
            <a:custGeom>
              <a:avLst/>
              <a:gdLst/>
              <a:ahLst/>
              <a:cxnLst/>
              <a:rect l="l" t="t" r="r" b="b"/>
              <a:pathLst>
                <a:path w="1227" h="1049" extrusionOk="0">
                  <a:moveTo>
                    <a:pt x="526" y="0"/>
                  </a:moveTo>
                  <a:cubicBezTo>
                    <a:pt x="257" y="0"/>
                    <a:pt x="1" y="211"/>
                    <a:pt x="1" y="525"/>
                  </a:cubicBezTo>
                  <a:cubicBezTo>
                    <a:pt x="1" y="811"/>
                    <a:pt x="239" y="1049"/>
                    <a:pt x="524" y="1049"/>
                  </a:cubicBezTo>
                  <a:cubicBezTo>
                    <a:pt x="989" y="1049"/>
                    <a:pt x="1227" y="489"/>
                    <a:pt x="894" y="156"/>
                  </a:cubicBezTo>
                  <a:cubicBezTo>
                    <a:pt x="786" y="48"/>
                    <a:pt x="654"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22">
              <a:extLst>
                <a:ext uri="{FF2B5EF4-FFF2-40B4-BE49-F238E27FC236}">
                  <a16:creationId xmlns:a16="http://schemas.microsoft.com/office/drawing/2014/main" id="{388032D8-83B1-C9D2-1FD4-30270BDE923D}"/>
                </a:ext>
              </a:extLst>
            </p:cNvPr>
            <p:cNvSpPr/>
            <p:nvPr/>
          </p:nvSpPr>
          <p:spPr>
            <a:xfrm>
              <a:off x="126982" y="3464315"/>
              <a:ext cx="39012" cy="33655"/>
            </a:xfrm>
            <a:custGeom>
              <a:avLst/>
              <a:gdLst/>
              <a:ahLst/>
              <a:cxnLst/>
              <a:rect l="l" t="t" r="r" b="b"/>
              <a:pathLst>
                <a:path w="1216" h="1049" extrusionOk="0">
                  <a:moveTo>
                    <a:pt x="523" y="0"/>
                  </a:moveTo>
                  <a:cubicBezTo>
                    <a:pt x="257" y="0"/>
                    <a:pt x="1" y="211"/>
                    <a:pt x="1" y="525"/>
                  </a:cubicBezTo>
                  <a:cubicBezTo>
                    <a:pt x="1" y="811"/>
                    <a:pt x="227" y="1049"/>
                    <a:pt x="525" y="1049"/>
                  </a:cubicBezTo>
                  <a:cubicBezTo>
                    <a:pt x="989" y="1049"/>
                    <a:pt x="1215" y="489"/>
                    <a:pt x="882" y="156"/>
                  </a:cubicBezTo>
                  <a:cubicBezTo>
                    <a:pt x="778" y="48"/>
                    <a:pt x="649" y="0"/>
                    <a:pt x="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22">
              <a:extLst>
                <a:ext uri="{FF2B5EF4-FFF2-40B4-BE49-F238E27FC236}">
                  <a16:creationId xmlns:a16="http://schemas.microsoft.com/office/drawing/2014/main" id="{6195C7B6-8EEA-CC77-AF11-7827CDD874F0}"/>
                </a:ext>
              </a:extLst>
            </p:cNvPr>
            <p:cNvSpPr/>
            <p:nvPr/>
          </p:nvSpPr>
          <p:spPr>
            <a:xfrm>
              <a:off x="6672" y="3464315"/>
              <a:ext cx="39365" cy="33655"/>
            </a:xfrm>
            <a:custGeom>
              <a:avLst/>
              <a:gdLst/>
              <a:ahLst/>
              <a:cxnLst/>
              <a:rect l="l" t="t" r="r" b="b"/>
              <a:pathLst>
                <a:path w="1227" h="1049"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22">
              <a:extLst>
                <a:ext uri="{FF2B5EF4-FFF2-40B4-BE49-F238E27FC236}">
                  <a16:creationId xmlns:a16="http://schemas.microsoft.com/office/drawing/2014/main" id="{DF616B05-73D7-C8AD-9E52-4E2439DE4A17}"/>
                </a:ext>
              </a:extLst>
            </p:cNvPr>
            <p:cNvSpPr/>
            <p:nvPr/>
          </p:nvSpPr>
          <p:spPr>
            <a:xfrm>
              <a:off x="246938" y="3690721"/>
              <a:ext cx="39365" cy="33398"/>
            </a:xfrm>
            <a:custGeom>
              <a:avLst/>
              <a:gdLst/>
              <a:ahLst/>
              <a:cxnLst/>
              <a:rect l="l" t="t" r="r" b="b"/>
              <a:pathLst>
                <a:path w="1227" h="1041" extrusionOk="0">
                  <a:moveTo>
                    <a:pt x="521" y="1"/>
                  </a:moveTo>
                  <a:cubicBezTo>
                    <a:pt x="254" y="1"/>
                    <a:pt x="1" y="208"/>
                    <a:pt x="1" y="528"/>
                  </a:cubicBezTo>
                  <a:cubicBezTo>
                    <a:pt x="1" y="814"/>
                    <a:pt x="239" y="1040"/>
                    <a:pt x="524" y="1040"/>
                  </a:cubicBezTo>
                  <a:cubicBezTo>
                    <a:pt x="989" y="1040"/>
                    <a:pt x="1227" y="481"/>
                    <a:pt x="894" y="159"/>
                  </a:cubicBezTo>
                  <a:cubicBezTo>
                    <a:pt x="784" y="50"/>
                    <a:pt x="651"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22">
              <a:extLst>
                <a:ext uri="{FF2B5EF4-FFF2-40B4-BE49-F238E27FC236}">
                  <a16:creationId xmlns:a16="http://schemas.microsoft.com/office/drawing/2014/main" id="{50A2BDBA-8E66-1D77-F92B-012182797153}"/>
                </a:ext>
              </a:extLst>
            </p:cNvPr>
            <p:cNvSpPr/>
            <p:nvPr/>
          </p:nvSpPr>
          <p:spPr>
            <a:xfrm>
              <a:off x="126982" y="3690625"/>
              <a:ext cx="39012" cy="33494"/>
            </a:xfrm>
            <a:custGeom>
              <a:avLst/>
              <a:gdLst/>
              <a:ahLst/>
              <a:cxnLst/>
              <a:rect l="l" t="t" r="r" b="b"/>
              <a:pathLst>
                <a:path w="1216" h="1044" extrusionOk="0">
                  <a:moveTo>
                    <a:pt x="525" y="0"/>
                  </a:moveTo>
                  <a:cubicBezTo>
                    <a:pt x="259" y="0"/>
                    <a:pt x="1" y="208"/>
                    <a:pt x="1" y="531"/>
                  </a:cubicBezTo>
                  <a:cubicBezTo>
                    <a:pt x="1" y="817"/>
                    <a:pt x="227" y="1043"/>
                    <a:pt x="525" y="1043"/>
                  </a:cubicBezTo>
                  <a:cubicBezTo>
                    <a:pt x="989" y="1043"/>
                    <a:pt x="1215" y="484"/>
                    <a:pt x="882" y="150"/>
                  </a:cubicBezTo>
                  <a:cubicBezTo>
                    <a:pt x="779" y="47"/>
                    <a:pt x="651"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22">
              <a:extLst>
                <a:ext uri="{FF2B5EF4-FFF2-40B4-BE49-F238E27FC236}">
                  <a16:creationId xmlns:a16="http://schemas.microsoft.com/office/drawing/2014/main" id="{6596FEDF-F12F-4184-618A-6D4D8AD63223}"/>
                </a:ext>
              </a:extLst>
            </p:cNvPr>
            <p:cNvSpPr/>
            <p:nvPr/>
          </p:nvSpPr>
          <p:spPr>
            <a:xfrm>
              <a:off x="6672" y="3690625"/>
              <a:ext cx="39365" cy="33494"/>
            </a:xfrm>
            <a:custGeom>
              <a:avLst/>
              <a:gdLst/>
              <a:ahLst/>
              <a:cxnLst/>
              <a:rect l="l" t="t" r="r" b="b"/>
              <a:pathLst>
                <a:path w="1227" h="1044" extrusionOk="0">
                  <a:moveTo>
                    <a:pt x="528" y="0"/>
                  </a:moveTo>
                  <a:cubicBezTo>
                    <a:pt x="258" y="0"/>
                    <a:pt x="1" y="208"/>
                    <a:pt x="1" y="531"/>
                  </a:cubicBezTo>
                  <a:cubicBezTo>
                    <a:pt x="1" y="817"/>
                    <a:pt x="239" y="1043"/>
                    <a:pt x="524" y="1043"/>
                  </a:cubicBezTo>
                  <a:cubicBezTo>
                    <a:pt x="989" y="1043"/>
                    <a:pt x="1227" y="484"/>
                    <a:pt x="893" y="150"/>
                  </a:cubicBezTo>
                  <a:cubicBezTo>
                    <a:pt x="786" y="47"/>
                    <a:pt x="656" y="0"/>
                    <a:pt x="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122">
            <a:extLst>
              <a:ext uri="{FF2B5EF4-FFF2-40B4-BE49-F238E27FC236}">
                <a16:creationId xmlns:a16="http://schemas.microsoft.com/office/drawing/2014/main" id="{AA6F0B92-E2EC-A1EB-5C19-0E6C4824A00D}"/>
              </a:ext>
            </a:extLst>
          </p:cNvPr>
          <p:cNvGrpSpPr/>
          <p:nvPr/>
        </p:nvGrpSpPr>
        <p:grpSpPr>
          <a:xfrm>
            <a:off x="4028720" y="4235001"/>
            <a:ext cx="181204" cy="295450"/>
            <a:chOff x="8814523" y="4301099"/>
            <a:chExt cx="181204" cy="295450"/>
          </a:xfrm>
        </p:grpSpPr>
        <p:sp>
          <p:nvSpPr>
            <p:cNvPr id="4067" name="Google Shape;4067;p122">
              <a:extLst>
                <a:ext uri="{FF2B5EF4-FFF2-40B4-BE49-F238E27FC236}">
                  <a16:creationId xmlns:a16="http://schemas.microsoft.com/office/drawing/2014/main" id="{A418C597-A1CA-048A-A0CB-2DA719758DBE}"/>
                </a:ext>
              </a:extLst>
            </p:cNvPr>
            <p:cNvSpPr/>
            <p:nvPr/>
          </p:nvSpPr>
          <p:spPr>
            <a:xfrm>
              <a:off x="8814523" y="4429633"/>
              <a:ext cx="44660" cy="37996"/>
            </a:xfrm>
            <a:custGeom>
              <a:avLst/>
              <a:gdLst/>
              <a:ahLst/>
              <a:cxnLst/>
              <a:rect l="l" t="t" r="r" b="b"/>
              <a:pathLst>
                <a:path w="1394" h="1186" extrusionOk="0">
                  <a:moveTo>
                    <a:pt x="792" y="1"/>
                  </a:moveTo>
                  <a:cubicBezTo>
                    <a:pt x="647" y="1"/>
                    <a:pt x="500" y="54"/>
                    <a:pt x="381" y="173"/>
                  </a:cubicBezTo>
                  <a:cubicBezTo>
                    <a:pt x="0" y="554"/>
                    <a:pt x="274" y="1185"/>
                    <a:pt x="798" y="1185"/>
                  </a:cubicBezTo>
                  <a:cubicBezTo>
                    <a:pt x="1131" y="1185"/>
                    <a:pt x="1393" y="923"/>
                    <a:pt x="1393" y="602"/>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22">
              <a:extLst>
                <a:ext uri="{FF2B5EF4-FFF2-40B4-BE49-F238E27FC236}">
                  <a16:creationId xmlns:a16="http://schemas.microsoft.com/office/drawing/2014/main" id="{64E5BC3C-BBEA-089F-44DA-EB4DCCBE7445}"/>
                </a:ext>
              </a:extLst>
            </p:cNvPr>
            <p:cNvSpPr/>
            <p:nvPr/>
          </p:nvSpPr>
          <p:spPr>
            <a:xfrm>
              <a:off x="8951067" y="4429633"/>
              <a:ext cx="44660" cy="37996"/>
            </a:xfrm>
            <a:custGeom>
              <a:avLst/>
              <a:gdLst/>
              <a:ahLst/>
              <a:cxnLst/>
              <a:rect l="l" t="t" r="r" b="b"/>
              <a:pathLst>
                <a:path w="1394" h="1186" extrusionOk="0">
                  <a:moveTo>
                    <a:pt x="792" y="1"/>
                  </a:moveTo>
                  <a:cubicBezTo>
                    <a:pt x="647" y="1"/>
                    <a:pt x="500" y="54"/>
                    <a:pt x="381" y="173"/>
                  </a:cubicBezTo>
                  <a:cubicBezTo>
                    <a:pt x="0" y="554"/>
                    <a:pt x="262" y="1185"/>
                    <a:pt x="798" y="1185"/>
                  </a:cubicBezTo>
                  <a:cubicBezTo>
                    <a:pt x="1120" y="1185"/>
                    <a:pt x="1393" y="923"/>
                    <a:pt x="1393" y="602"/>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22">
              <a:extLst>
                <a:ext uri="{FF2B5EF4-FFF2-40B4-BE49-F238E27FC236}">
                  <a16:creationId xmlns:a16="http://schemas.microsoft.com/office/drawing/2014/main" id="{DEE12A93-559B-0915-9728-D0D676159394}"/>
                </a:ext>
              </a:extLst>
            </p:cNvPr>
            <p:cNvSpPr/>
            <p:nvPr/>
          </p:nvSpPr>
          <p:spPr>
            <a:xfrm>
              <a:off x="8814523" y="4301099"/>
              <a:ext cx="44660" cy="37964"/>
            </a:xfrm>
            <a:custGeom>
              <a:avLst/>
              <a:gdLst/>
              <a:ahLst/>
              <a:cxnLst/>
              <a:rect l="l" t="t" r="r" b="b"/>
              <a:pathLst>
                <a:path w="1394" h="1185" extrusionOk="0">
                  <a:moveTo>
                    <a:pt x="792" y="1"/>
                  </a:moveTo>
                  <a:cubicBezTo>
                    <a:pt x="647" y="1"/>
                    <a:pt x="500" y="54"/>
                    <a:pt x="381" y="173"/>
                  </a:cubicBezTo>
                  <a:cubicBezTo>
                    <a:pt x="0" y="554"/>
                    <a:pt x="274" y="1185"/>
                    <a:pt x="798" y="1185"/>
                  </a:cubicBezTo>
                  <a:cubicBezTo>
                    <a:pt x="1131" y="1185"/>
                    <a:pt x="1393" y="923"/>
                    <a:pt x="1393" y="601"/>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22">
              <a:extLst>
                <a:ext uri="{FF2B5EF4-FFF2-40B4-BE49-F238E27FC236}">
                  <a16:creationId xmlns:a16="http://schemas.microsoft.com/office/drawing/2014/main" id="{BE3DC306-D9E9-8026-E8AA-CCD0BDA4B9A2}"/>
                </a:ext>
              </a:extLst>
            </p:cNvPr>
            <p:cNvSpPr/>
            <p:nvPr/>
          </p:nvSpPr>
          <p:spPr>
            <a:xfrm>
              <a:off x="8951067" y="4301099"/>
              <a:ext cx="44660" cy="37964"/>
            </a:xfrm>
            <a:custGeom>
              <a:avLst/>
              <a:gdLst/>
              <a:ahLst/>
              <a:cxnLst/>
              <a:rect l="l" t="t" r="r" b="b"/>
              <a:pathLst>
                <a:path w="1394" h="1185" extrusionOk="0">
                  <a:moveTo>
                    <a:pt x="792" y="1"/>
                  </a:moveTo>
                  <a:cubicBezTo>
                    <a:pt x="647" y="1"/>
                    <a:pt x="500" y="54"/>
                    <a:pt x="381" y="173"/>
                  </a:cubicBezTo>
                  <a:cubicBezTo>
                    <a:pt x="0" y="554"/>
                    <a:pt x="262" y="1185"/>
                    <a:pt x="798" y="1185"/>
                  </a:cubicBezTo>
                  <a:cubicBezTo>
                    <a:pt x="1120" y="1185"/>
                    <a:pt x="1393" y="923"/>
                    <a:pt x="1393" y="601"/>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22">
              <a:extLst>
                <a:ext uri="{FF2B5EF4-FFF2-40B4-BE49-F238E27FC236}">
                  <a16:creationId xmlns:a16="http://schemas.microsoft.com/office/drawing/2014/main" id="{6B3D6AB0-72BC-8CDA-6C31-48124AA0DF49}"/>
                </a:ext>
              </a:extLst>
            </p:cNvPr>
            <p:cNvSpPr/>
            <p:nvPr/>
          </p:nvSpPr>
          <p:spPr>
            <a:xfrm>
              <a:off x="8814523" y="4558328"/>
              <a:ext cx="44660" cy="38221"/>
            </a:xfrm>
            <a:custGeom>
              <a:avLst/>
              <a:gdLst/>
              <a:ahLst/>
              <a:cxnLst/>
              <a:rect l="l" t="t" r="r" b="b"/>
              <a:pathLst>
                <a:path w="1394" h="1193" extrusionOk="0">
                  <a:moveTo>
                    <a:pt x="799" y="0"/>
                  </a:moveTo>
                  <a:cubicBezTo>
                    <a:pt x="652" y="0"/>
                    <a:pt x="502" y="56"/>
                    <a:pt x="381" y="180"/>
                  </a:cubicBezTo>
                  <a:cubicBezTo>
                    <a:pt x="0" y="550"/>
                    <a:pt x="274" y="1193"/>
                    <a:pt x="798" y="1193"/>
                  </a:cubicBezTo>
                  <a:cubicBezTo>
                    <a:pt x="1131"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22">
              <a:extLst>
                <a:ext uri="{FF2B5EF4-FFF2-40B4-BE49-F238E27FC236}">
                  <a16:creationId xmlns:a16="http://schemas.microsoft.com/office/drawing/2014/main" id="{05E4B9A1-524E-422A-550A-7AA9AA433F75}"/>
                </a:ext>
              </a:extLst>
            </p:cNvPr>
            <p:cNvSpPr/>
            <p:nvPr/>
          </p:nvSpPr>
          <p:spPr>
            <a:xfrm>
              <a:off x="8951067" y="4558328"/>
              <a:ext cx="44660" cy="38221"/>
            </a:xfrm>
            <a:custGeom>
              <a:avLst/>
              <a:gdLst/>
              <a:ahLst/>
              <a:cxnLst/>
              <a:rect l="l" t="t" r="r" b="b"/>
              <a:pathLst>
                <a:path w="1394" h="1193" extrusionOk="0">
                  <a:moveTo>
                    <a:pt x="799" y="0"/>
                  </a:moveTo>
                  <a:cubicBezTo>
                    <a:pt x="652" y="0"/>
                    <a:pt x="502" y="56"/>
                    <a:pt x="381" y="180"/>
                  </a:cubicBezTo>
                  <a:cubicBezTo>
                    <a:pt x="0" y="550"/>
                    <a:pt x="262" y="1193"/>
                    <a:pt x="798" y="1193"/>
                  </a:cubicBezTo>
                  <a:cubicBezTo>
                    <a:pt x="1120"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122">
            <a:extLst>
              <a:ext uri="{FF2B5EF4-FFF2-40B4-BE49-F238E27FC236}">
                <a16:creationId xmlns:a16="http://schemas.microsoft.com/office/drawing/2014/main" id="{475A50A9-BD33-8BA1-558C-6270187EA09F}"/>
              </a:ext>
            </a:extLst>
          </p:cNvPr>
          <p:cNvGrpSpPr/>
          <p:nvPr/>
        </p:nvGrpSpPr>
        <p:grpSpPr>
          <a:xfrm rot="10800000" flipH="1">
            <a:off x="896841" y="4229491"/>
            <a:ext cx="601568" cy="300960"/>
            <a:chOff x="5615619" y="2077286"/>
            <a:chExt cx="601568" cy="300960"/>
          </a:xfrm>
        </p:grpSpPr>
        <p:sp>
          <p:nvSpPr>
            <p:cNvPr id="4074" name="Google Shape;4074;p122">
              <a:extLst>
                <a:ext uri="{FF2B5EF4-FFF2-40B4-BE49-F238E27FC236}">
                  <a16:creationId xmlns:a16="http://schemas.microsoft.com/office/drawing/2014/main" id="{B04751B8-DB18-7E5E-50AD-EC840B04CAC6}"/>
                </a:ext>
              </a:extLst>
            </p:cNvPr>
            <p:cNvSpPr/>
            <p:nvPr/>
          </p:nvSpPr>
          <p:spPr>
            <a:xfrm>
              <a:off x="5615619" y="2208512"/>
              <a:ext cx="45429" cy="38894"/>
            </a:xfrm>
            <a:custGeom>
              <a:avLst/>
              <a:gdLst/>
              <a:ahLst/>
              <a:cxnLst/>
              <a:rect l="l" t="t" r="r" b="b"/>
              <a:pathLst>
                <a:path w="1418" h="1214" extrusionOk="0">
                  <a:moveTo>
                    <a:pt x="804" y="0"/>
                  </a:moveTo>
                  <a:cubicBezTo>
                    <a:pt x="655" y="0"/>
                    <a:pt x="504" y="55"/>
                    <a:pt x="382" y="178"/>
                  </a:cubicBezTo>
                  <a:cubicBezTo>
                    <a:pt x="1" y="559"/>
                    <a:pt x="274" y="1214"/>
                    <a:pt x="810" y="1214"/>
                  </a:cubicBezTo>
                  <a:cubicBezTo>
                    <a:pt x="1144" y="1214"/>
                    <a:pt x="1417" y="940"/>
                    <a:pt x="1417" y="606"/>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22">
              <a:extLst>
                <a:ext uri="{FF2B5EF4-FFF2-40B4-BE49-F238E27FC236}">
                  <a16:creationId xmlns:a16="http://schemas.microsoft.com/office/drawing/2014/main" id="{65B142CD-D276-4F28-8FC8-F3935B7EFC06}"/>
                </a:ext>
              </a:extLst>
            </p:cNvPr>
            <p:cNvSpPr/>
            <p:nvPr/>
          </p:nvSpPr>
          <p:spPr>
            <a:xfrm>
              <a:off x="5754470" y="2208512"/>
              <a:ext cx="45429" cy="38894"/>
            </a:xfrm>
            <a:custGeom>
              <a:avLst/>
              <a:gdLst/>
              <a:ahLst/>
              <a:cxnLst/>
              <a:rect l="l" t="t" r="r" b="b"/>
              <a:pathLst>
                <a:path w="1418" h="1214" extrusionOk="0">
                  <a:moveTo>
                    <a:pt x="813" y="0"/>
                  </a:moveTo>
                  <a:cubicBezTo>
                    <a:pt x="666" y="0"/>
                    <a:pt x="516" y="55"/>
                    <a:pt x="393" y="178"/>
                  </a:cubicBezTo>
                  <a:cubicBezTo>
                    <a:pt x="0" y="559"/>
                    <a:pt x="274" y="1214"/>
                    <a:pt x="810" y="1214"/>
                  </a:cubicBezTo>
                  <a:cubicBezTo>
                    <a:pt x="1155" y="1214"/>
                    <a:pt x="1417" y="940"/>
                    <a:pt x="1417" y="606"/>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22">
              <a:extLst>
                <a:ext uri="{FF2B5EF4-FFF2-40B4-BE49-F238E27FC236}">
                  <a16:creationId xmlns:a16="http://schemas.microsoft.com/office/drawing/2014/main" id="{904769D4-9552-FA2D-36BA-235C1CA508C0}"/>
                </a:ext>
              </a:extLst>
            </p:cNvPr>
            <p:cNvSpPr/>
            <p:nvPr/>
          </p:nvSpPr>
          <p:spPr>
            <a:xfrm>
              <a:off x="5893705" y="2208512"/>
              <a:ext cx="45397" cy="38894"/>
            </a:xfrm>
            <a:custGeom>
              <a:avLst/>
              <a:gdLst/>
              <a:ahLst/>
              <a:cxnLst/>
              <a:rect l="l" t="t" r="r" b="b"/>
              <a:pathLst>
                <a:path w="1417" h="1214" extrusionOk="0">
                  <a:moveTo>
                    <a:pt x="803" y="0"/>
                  </a:moveTo>
                  <a:cubicBezTo>
                    <a:pt x="655" y="0"/>
                    <a:pt x="504" y="55"/>
                    <a:pt x="381" y="178"/>
                  </a:cubicBezTo>
                  <a:cubicBezTo>
                    <a:pt x="0" y="559"/>
                    <a:pt x="274" y="1214"/>
                    <a:pt x="810" y="1214"/>
                  </a:cubicBezTo>
                  <a:cubicBezTo>
                    <a:pt x="1143" y="1214"/>
                    <a:pt x="1417" y="940"/>
                    <a:pt x="1417" y="606"/>
                  </a:cubicBezTo>
                  <a:cubicBezTo>
                    <a:pt x="1417" y="243"/>
                    <a:pt x="1116"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22">
              <a:extLst>
                <a:ext uri="{FF2B5EF4-FFF2-40B4-BE49-F238E27FC236}">
                  <a16:creationId xmlns:a16="http://schemas.microsoft.com/office/drawing/2014/main" id="{55E845F3-E9BC-DDCB-3C0D-319F3F5FA4A4}"/>
                </a:ext>
              </a:extLst>
            </p:cNvPr>
            <p:cNvSpPr/>
            <p:nvPr/>
          </p:nvSpPr>
          <p:spPr>
            <a:xfrm>
              <a:off x="6032908" y="2208416"/>
              <a:ext cx="45301" cy="38990"/>
            </a:xfrm>
            <a:custGeom>
              <a:avLst/>
              <a:gdLst/>
              <a:ahLst/>
              <a:cxnLst/>
              <a:rect l="l" t="t" r="r" b="b"/>
              <a:pathLst>
                <a:path w="1414" h="1217" extrusionOk="0">
                  <a:moveTo>
                    <a:pt x="809" y="1"/>
                  </a:moveTo>
                  <a:cubicBezTo>
                    <a:pt x="659" y="1"/>
                    <a:pt x="506" y="57"/>
                    <a:pt x="382" y="181"/>
                  </a:cubicBezTo>
                  <a:cubicBezTo>
                    <a:pt x="1" y="562"/>
                    <a:pt x="263" y="1217"/>
                    <a:pt x="811" y="1217"/>
                  </a:cubicBezTo>
                  <a:cubicBezTo>
                    <a:pt x="1144" y="1217"/>
                    <a:pt x="1406" y="943"/>
                    <a:pt x="1406" y="609"/>
                  </a:cubicBezTo>
                  <a:cubicBezTo>
                    <a:pt x="1414" y="240"/>
                    <a:pt x="111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22">
              <a:extLst>
                <a:ext uri="{FF2B5EF4-FFF2-40B4-BE49-F238E27FC236}">
                  <a16:creationId xmlns:a16="http://schemas.microsoft.com/office/drawing/2014/main" id="{05177A07-5F28-4F9F-447D-C28214386B2B}"/>
                </a:ext>
              </a:extLst>
            </p:cNvPr>
            <p:cNvSpPr/>
            <p:nvPr/>
          </p:nvSpPr>
          <p:spPr>
            <a:xfrm>
              <a:off x="6171758" y="2208416"/>
              <a:ext cx="45429" cy="38990"/>
            </a:xfrm>
            <a:custGeom>
              <a:avLst/>
              <a:gdLst/>
              <a:ahLst/>
              <a:cxnLst/>
              <a:rect l="l" t="t" r="r" b="b"/>
              <a:pathLst>
                <a:path w="1418" h="1217" extrusionOk="0">
                  <a:moveTo>
                    <a:pt x="809" y="1"/>
                  </a:moveTo>
                  <a:cubicBezTo>
                    <a:pt x="659" y="1"/>
                    <a:pt x="506" y="57"/>
                    <a:pt x="382" y="181"/>
                  </a:cubicBezTo>
                  <a:cubicBezTo>
                    <a:pt x="1" y="562"/>
                    <a:pt x="275" y="1217"/>
                    <a:pt x="810" y="1217"/>
                  </a:cubicBezTo>
                  <a:cubicBezTo>
                    <a:pt x="1144" y="1217"/>
                    <a:pt x="1418" y="943"/>
                    <a:pt x="1418" y="609"/>
                  </a:cubicBezTo>
                  <a:cubicBezTo>
                    <a:pt x="1418" y="240"/>
                    <a:pt x="1120"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22">
              <a:extLst>
                <a:ext uri="{FF2B5EF4-FFF2-40B4-BE49-F238E27FC236}">
                  <a16:creationId xmlns:a16="http://schemas.microsoft.com/office/drawing/2014/main" id="{D32DEBC8-DB5B-1BD8-0BB4-496A90537482}"/>
                </a:ext>
              </a:extLst>
            </p:cNvPr>
            <p:cNvSpPr/>
            <p:nvPr/>
          </p:nvSpPr>
          <p:spPr>
            <a:xfrm>
              <a:off x="5615619" y="2077286"/>
              <a:ext cx="45429" cy="38894"/>
            </a:xfrm>
            <a:custGeom>
              <a:avLst/>
              <a:gdLst/>
              <a:ahLst/>
              <a:cxnLst/>
              <a:rect l="l" t="t" r="r" b="b"/>
              <a:pathLst>
                <a:path w="1418" h="1214" extrusionOk="0">
                  <a:moveTo>
                    <a:pt x="804" y="0"/>
                  </a:moveTo>
                  <a:cubicBezTo>
                    <a:pt x="655" y="0"/>
                    <a:pt x="504" y="55"/>
                    <a:pt x="382" y="178"/>
                  </a:cubicBezTo>
                  <a:cubicBezTo>
                    <a:pt x="1" y="571"/>
                    <a:pt x="274" y="1214"/>
                    <a:pt x="810" y="1214"/>
                  </a:cubicBezTo>
                  <a:cubicBezTo>
                    <a:pt x="1144" y="1214"/>
                    <a:pt x="1417" y="952"/>
                    <a:pt x="1417" y="607"/>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22">
              <a:extLst>
                <a:ext uri="{FF2B5EF4-FFF2-40B4-BE49-F238E27FC236}">
                  <a16:creationId xmlns:a16="http://schemas.microsoft.com/office/drawing/2014/main" id="{73BFFD0B-76D0-D6B1-1647-907A6B6B7487}"/>
                </a:ext>
              </a:extLst>
            </p:cNvPr>
            <p:cNvSpPr/>
            <p:nvPr/>
          </p:nvSpPr>
          <p:spPr>
            <a:xfrm>
              <a:off x="5754470" y="2077286"/>
              <a:ext cx="45429" cy="38894"/>
            </a:xfrm>
            <a:custGeom>
              <a:avLst/>
              <a:gdLst/>
              <a:ahLst/>
              <a:cxnLst/>
              <a:rect l="l" t="t" r="r" b="b"/>
              <a:pathLst>
                <a:path w="1418" h="1214" extrusionOk="0">
                  <a:moveTo>
                    <a:pt x="813" y="0"/>
                  </a:moveTo>
                  <a:cubicBezTo>
                    <a:pt x="666" y="0"/>
                    <a:pt x="516" y="55"/>
                    <a:pt x="393" y="178"/>
                  </a:cubicBezTo>
                  <a:cubicBezTo>
                    <a:pt x="0" y="571"/>
                    <a:pt x="274" y="1214"/>
                    <a:pt x="810" y="1214"/>
                  </a:cubicBezTo>
                  <a:cubicBezTo>
                    <a:pt x="1155" y="1214"/>
                    <a:pt x="1417" y="952"/>
                    <a:pt x="1417" y="607"/>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22">
              <a:extLst>
                <a:ext uri="{FF2B5EF4-FFF2-40B4-BE49-F238E27FC236}">
                  <a16:creationId xmlns:a16="http://schemas.microsoft.com/office/drawing/2014/main" id="{54771F32-9403-9F64-FAE0-545C00431AE2}"/>
                </a:ext>
              </a:extLst>
            </p:cNvPr>
            <p:cNvSpPr/>
            <p:nvPr/>
          </p:nvSpPr>
          <p:spPr>
            <a:xfrm>
              <a:off x="5893705" y="2077414"/>
              <a:ext cx="45397" cy="38765"/>
            </a:xfrm>
            <a:custGeom>
              <a:avLst/>
              <a:gdLst/>
              <a:ahLst/>
              <a:cxnLst/>
              <a:rect l="l" t="t" r="r" b="b"/>
              <a:pathLst>
                <a:path w="1417" h="1210" extrusionOk="0">
                  <a:moveTo>
                    <a:pt x="810" y="0"/>
                  </a:moveTo>
                  <a:cubicBezTo>
                    <a:pt x="660" y="0"/>
                    <a:pt x="506" y="57"/>
                    <a:pt x="381" y="186"/>
                  </a:cubicBezTo>
                  <a:cubicBezTo>
                    <a:pt x="0" y="567"/>
                    <a:pt x="274" y="1210"/>
                    <a:pt x="810" y="1210"/>
                  </a:cubicBezTo>
                  <a:cubicBezTo>
                    <a:pt x="1143" y="1210"/>
                    <a:pt x="1417" y="948"/>
                    <a:pt x="1417" y="603"/>
                  </a:cubicBezTo>
                  <a:cubicBezTo>
                    <a:pt x="1417" y="242"/>
                    <a:pt x="1121"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22">
              <a:extLst>
                <a:ext uri="{FF2B5EF4-FFF2-40B4-BE49-F238E27FC236}">
                  <a16:creationId xmlns:a16="http://schemas.microsoft.com/office/drawing/2014/main" id="{79D059ED-5040-8B24-ADDA-F4CD7F869A53}"/>
                </a:ext>
              </a:extLst>
            </p:cNvPr>
            <p:cNvSpPr/>
            <p:nvPr/>
          </p:nvSpPr>
          <p:spPr>
            <a:xfrm>
              <a:off x="6032908" y="2077286"/>
              <a:ext cx="45045" cy="38894"/>
            </a:xfrm>
            <a:custGeom>
              <a:avLst/>
              <a:gdLst/>
              <a:ahLst/>
              <a:cxnLst/>
              <a:rect l="l" t="t" r="r" b="b"/>
              <a:pathLst>
                <a:path w="1406" h="1214" extrusionOk="0">
                  <a:moveTo>
                    <a:pt x="801" y="0"/>
                  </a:moveTo>
                  <a:cubicBezTo>
                    <a:pt x="654" y="0"/>
                    <a:pt x="505" y="55"/>
                    <a:pt x="382" y="178"/>
                  </a:cubicBezTo>
                  <a:cubicBezTo>
                    <a:pt x="1" y="571"/>
                    <a:pt x="263" y="1214"/>
                    <a:pt x="811" y="1214"/>
                  </a:cubicBezTo>
                  <a:cubicBezTo>
                    <a:pt x="1144" y="1214"/>
                    <a:pt x="1406" y="952"/>
                    <a:pt x="1406" y="607"/>
                  </a:cubicBezTo>
                  <a:cubicBezTo>
                    <a:pt x="1406" y="243"/>
                    <a:pt x="1110" y="0"/>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22">
              <a:extLst>
                <a:ext uri="{FF2B5EF4-FFF2-40B4-BE49-F238E27FC236}">
                  <a16:creationId xmlns:a16="http://schemas.microsoft.com/office/drawing/2014/main" id="{54628355-C06F-083E-3F64-CDABAA86DF4F}"/>
                </a:ext>
              </a:extLst>
            </p:cNvPr>
            <p:cNvSpPr/>
            <p:nvPr/>
          </p:nvSpPr>
          <p:spPr>
            <a:xfrm>
              <a:off x="6171758" y="2077286"/>
              <a:ext cx="45429" cy="38894"/>
            </a:xfrm>
            <a:custGeom>
              <a:avLst/>
              <a:gdLst/>
              <a:ahLst/>
              <a:cxnLst/>
              <a:rect l="l" t="t" r="r" b="b"/>
              <a:pathLst>
                <a:path w="1418" h="1214" extrusionOk="0">
                  <a:moveTo>
                    <a:pt x="804" y="0"/>
                  </a:moveTo>
                  <a:cubicBezTo>
                    <a:pt x="656" y="0"/>
                    <a:pt x="505" y="55"/>
                    <a:pt x="382" y="178"/>
                  </a:cubicBezTo>
                  <a:cubicBezTo>
                    <a:pt x="1" y="571"/>
                    <a:pt x="275" y="1214"/>
                    <a:pt x="810" y="1214"/>
                  </a:cubicBezTo>
                  <a:cubicBezTo>
                    <a:pt x="1144" y="1214"/>
                    <a:pt x="1418" y="952"/>
                    <a:pt x="1418" y="607"/>
                  </a:cubicBezTo>
                  <a:cubicBezTo>
                    <a:pt x="1418" y="243"/>
                    <a:pt x="1117"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22">
              <a:extLst>
                <a:ext uri="{FF2B5EF4-FFF2-40B4-BE49-F238E27FC236}">
                  <a16:creationId xmlns:a16="http://schemas.microsoft.com/office/drawing/2014/main" id="{CBFA42D8-FE34-8B01-ABFB-7D10758415AA}"/>
                </a:ext>
              </a:extLst>
            </p:cNvPr>
            <p:cNvSpPr/>
            <p:nvPr/>
          </p:nvSpPr>
          <p:spPr>
            <a:xfrm>
              <a:off x="5615619" y="2339481"/>
              <a:ext cx="45429" cy="38765"/>
            </a:xfrm>
            <a:custGeom>
              <a:avLst/>
              <a:gdLst/>
              <a:ahLst/>
              <a:cxnLst/>
              <a:rect l="l" t="t" r="r" b="b"/>
              <a:pathLst>
                <a:path w="1418" h="1210" extrusionOk="0">
                  <a:moveTo>
                    <a:pt x="809" y="0"/>
                  </a:moveTo>
                  <a:cubicBezTo>
                    <a:pt x="659" y="0"/>
                    <a:pt x="506" y="57"/>
                    <a:pt x="382" y="185"/>
                  </a:cubicBezTo>
                  <a:cubicBezTo>
                    <a:pt x="1" y="566"/>
                    <a:pt x="274" y="1209"/>
                    <a:pt x="810" y="1209"/>
                  </a:cubicBezTo>
                  <a:cubicBezTo>
                    <a:pt x="1144" y="1209"/>
                    <a:pt x="1417" y="947"/>
                    <a:pt x="1417" y="614"/>
                  </a:cubicBezTo>
                  <a:cubicBezTo>
                    <a:pt x="1417"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22">
              <a:extLst>
                <a:ext uri="{FF2B5EF4-FFF2-40B4-BE49-F238E27FC236}">
                  <a16:creationId xmlns:a16="http://schemas.microsoft.com/office/drawing/2014/main" id="{EA206AE5-C8FB-B24C-660C-926F1BF75216}"/>
                </a:ext>
              </a:extLst>
            </p:cNvPr>
            <p:cNvSpPr/>
            <p:nvPr/>
          </p:nvSpPr>
          <p:spPr>
            <a:xfrm>
              <a:off x="5754854" y="2339641"/>
              <a:ext cx="45045" cy="38605"/>
            </a:xfrm>
            <a:custGeom>
              <a:avLst/>
              <a:gdLst/>
              <a:ahLst/>
              <a:cxnLst/>
              <a:rect l="l" t="t" r="r" b="b"/>
              <a:pathLst>
                <a:path w="1406" h="1205" extrusionOk="0">
                  <a:moveTo>
                    <a:pt x="806" y="0"/>
                  </a:moveTo>
                  <a:cubicBezTo>
                    <a:pt x="657" y="0"/>
                    <a:pt x="505" y="56"/>
                    <a:pt x="381" y="180"/>
                  </a:cubicBezTo>
                  <a:cubicBezTo>
                    <a:pt x="0" y="561"/>
                    <a:pt x="262" y="1204"/>
                    <a:pt x="798" y="1204"/>
                  </a:cubicBezTo>
                  <a:cubicBezTo>
                    <a:pt x="1143" y="1204"/>
                    <a:pt x="1405" y="942"/>
                    <a:pt x="1405" y="609"/>
                  </a:cubicBezTo>
                  <a:cubicBezTo>
                    <a:pt x="1405" y="240"/>
                    <a:pt x="1113"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22">
              <a:extLst>
                <a:ext uri="{FF2B5EF4-FFF2-40B4-BE49-F238E27FC236}">
                  <a16:creationId xmlns:a16="http://schemas.microsoft.com/office/drawing/2014/main" id="{100DF51F-D574-2611-AAB9-1623DC432474}"/>
                </a:ext>
              </a:extLst>
            </p:cNvPr>
            <p:cNvSpPr/>
            <p:nvPr/>
          </p:nvSpPr>
          <p:spPr>
            <a:xfrm>
              <a:off x="5893705" y="2339641"/>
              <a:ext cx="45397" cy="38605"/>
            </a:xfrm>
            <a:custGeom>
              <a:avLst/>
              <a:gdLst/>
              <a:ahLst/>
              <a:cxnLst/>
              <a:rect l="l" t="t" r="r" b="b"/>
              <a:pathLst>
                <a:path w="1417" h="1205" extrusionOk="0">
                  <a:moveTo>
                    <a:pt x="809" y="0"/>
                  </a:moveTo>
                  <a:cubicBezTo>
                    <a:pt x="658" y="0"/>
                    <a:pt x="505" y="56"/>
                    <a:pt x="381" y="180"/>
                  </a:cubicBezTo>
                  <a:cubicBezTo>
                    <a:pt x="0" y="561"/>
                    <a:pt x="274" y="1204"/>
                    <a:pt x="810" y="1204"/>
                  </a:cubicBezTo>
                  <a:cubicBezTo>
                    <a:pt x="1143" y="1204"/>
                    <a:pt x="1417" y="942"/>
                    <a:pt x="1417" y="609"/>
                  </a:cubicBezTo>
                  <a:cubicBezTo>
                    <a:pt x="1417" y="240"/>
                    <a:pt x="1119"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22">
              <a:extLst>
                <a:ext uri="{FF2B5EF4-FFF2-40B4-BE49-F238E27FC236}">
                  <a16:creationId xmlns:a16="http://schemas.microsoft.com/office/drawing/2014/main" id="{840AC725-7039-A1EB-05B7-8079DEDC9320}"/>
                </a:ext>
              </a:extLst>
            </p:cNvPr>
            <p:cNvSpPr/>
            <p:nvPr/>
          </p:nvSpPr>
          <p:spPr>
            <a:xfrm>
              <a:off x="6032908" y="2339481"/>
              <a:ext cx="45045" cy="38765"/>
            </a:xfrm>
            <a:custGeom>
              <a:avLst/>
              <a:gdLst/>
              <a:ahLst/>
              <a:cxnLst/>
              <a:rect l="l" t="t" r="r" b="b"/>
              <a:pathLst>
                <a:path w="1406" h="1210" extrusionOk="0">
                  <a:moveTo>
                    <a:pt x="807" y="0"/>
                  </a:moveTo>
                  <a:cubicBezTo>
                    <a:pt x="658" y="0"/>
                    <a:pt x="506" y="57"/>
                    <a:pt x="382" y="185"/>
                  </a:cubicBezTo>
                  <a:cubicBezTo>
                    <a:pt x="1" y="566"/>
                    <a:pt x="263" y="1209"/>
                    <a:pt x="811" y="1209"/>
                  </a:cubicBezTo>
                  <a:cubicBezTo>
                    <a:pt x="1144" y="1209"/>
                    <a:pt x="1406" y="947"/>
                    <a:pt x="1406" y="614"/>
                  </a:cubicBezTo>
                  <a:cubicBezTo>
                    <a:pt x="1406" y="245"/>
                    <a:pt x="1114"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22">
              <a:extLst>
                <a:ext uri="{FF2B5EF4-FFF2-40B4-BE49-F238E27FC236}">
                  <a16:creationId xmlns:a16="http://schemas.microsoft.com/office/drawing/2014/main" id="{C50C5CDD-29D3-A9AB-4481-DA79405EFF23}"/>
                </a:ext>
              </a:extLst>
            </p:cNvPr>
            <p:cNvSpPr/>
            <p:nvPr/>
          </p:nvSpPr>
          <p:spPr>
            <a:xfrm>
              <a:off x="6171758" y="2339481"/>
              <a:ext cx="45429" cy="38765"/>
            </a:xfrm>
            <a:custGeom>
              <a:avLst/>
              <a:gdLst/>
              <a:ahLst/>
              <a:cxnLst/>
              <a:rect l="l" t="t" r="r" b="b"/>
              <a:pathLst>
                <a:path w="1418" h="1210" extrusionOk="0">
                  <a:moveTo>
                    <a:pt x="809" y="0"/>
                  </a:moveTo>
                  <a:cubicBezTo>
                    <a:pt x="659" y="0"/>
                    <a:pt x="506" y="57"/>
                    <a:pt x="382" y="185"/>
                  </a:cubicBezTo>
                  <a:cubicBezTo>
                    <a:pt x="1" y="566"/>
                    <a:pt x="275" y="1209"/>
                    <a:pt x="810" y="1209"/>
                  </a:cubicBezTo>
                  <a:cubicBezTo>
                    <a:pt x="1144" y="1209"/>
                    <a:pt x="1418" y="947"/>
                    <a:pt x="1418" y="614"/>
                  </a:cubicBezTo>
                  <a:cubicBezTo>
                    <a:pt x="1418"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9" name="Google Shape;4089;p122">
            <a:extLst>
              <a:ext uri="{FF2B5EF4-FFF2-40B4-BE49-F238E27FC236}">
                <a16:creationId xmlns:a16="http://schemas.microsoft.com/office/drawing/2014/main" id="{F13801E8-DF76-5CFB-3653-8A74D6CFE551}"/>
              </a:ext>
            </a:extLst>
          </p:cNvPr>
          <p:cNvSpPr/>
          <p:nvPr/>
        </p:nvSpPr>
        <p:spPr>
          <a:xfrm>
            <a:off x="4572002" y="4045003"/>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noFill/>
          <a:ln w="19050" cap="flat" cmpd="sng">
            <a:solidFill>
              <a:schemeClr val="accent6"/>
            </a:solidFill>
            <a:prstDash val="solid"/>
            <a:round/>
            <a:headEnd type="none" w="med" len="med"/>
            <a:tailEnd type="none" w="med" len="med"/>
          </a:ln>
        </p:spPr>
        <p:txBody>
          <a:bodyPr/>
          <a:lstStyle/>
          <a:p>
            <a:endParaRPr lang="en-IE"/>
          </a:p>
        </p:txBody>
      </p:sp>
      <p:grpSp>
        <p:nvGrpSpPr>
          <p:cNvPr id="4090" name="Google Shape;4090;p122">
            <a:extLst>
              <a:ext uri="{FF2B5EF4-FFF2-40B4-BE49-F238E27FC236}">
                <a16:creationId xmlns:a16="http://schemas.microsoft.com/office/drawing/2014/main" id="{63D6EB22-9850-3DE4-7AE3-4F9652F44D16}"/>
              </a:ext>
            </a:extLst>
          </p:cNvPr>
          <p:cNvGrpSpPr/>
          <p:nvPr/>
        </p:nvGrpSpPr>
        <p:grpSpPr>
          <a:xfrm>
            <a:off x="8126410" y="4030856"/>
            <a:ext cx="2020817" cy="2020496"/>
            <a:chOff x="-1030923" y="293340"/>
            <a:chExt cx="1871127" cy="1870656"/>
          </a:xfrm>
        </p:grpSpPr>
        <p:sp>
          <p:nvSpPr>
            <p:cNvPr id="4091" name="Google Shape;4091;p122">
              <a:extLst>
                <a:ext uri="{FF2B5EF4-FFF2-40B4-BE49-F238E27FC236}">
                  <a16:creationId xmlns:a16="http://schemas.microsoft.com/office/drawing/2014/main" id="{8AA6C801-F5FE-0848-EACE-13A6EB54AABD}"/>
                </a:ext>
              </a:extLst>
            </p:cNvPr>
            <p:cNvSpPr/>
            <p:nvPr/>
          </p:nvSpPr>
          <p:spPr>
            <a:xfrm rot="10800000">
              <a:off x="-1030923" y="293340"/>
              <a:ext cx="1871127" cy="1870656"/>
            </a:xfrm>
            <a:custGeom>
              <a:avLst/>
              <a:gdLst/>
              <a:ahLst/>
              <a:cxnLst/>
              <a:rect l="l" t="t" r="r" b="b"/>
              <a:pathLst>
                <a:path w="47745" h="47733" extrusionOk="0">
                  <a:moveTo>
                    <a:pt x="23872" y="203"/>
                  </a:moveTo>
                  <a:cubicBezTo>
                    <a:pt x="36922" y="203"/>
                    <a:pt x="47530" y="10812"/>
                    <a:pt x="47530" y="23861"/>
                  </a:cubicBezTo>
                  <a:cubicBezTo>
                    <a:pt x="47530" y="36910"/>
                    <a:pt x="36922" y="47531"/>
                    <a:pt x="23872" y="47531"/>
                  </a:cubicBezTo>
                  <a:cubicBezTo>
                    <a:pt x="10823" y="47531"/>
                    <a:pt x="203" y="36910"/>
                    <a:pt x="203" y="23861"/>
                  </a:cubicBezTo>
                  <a:cubicBezTo>
                    <a:pt x="203" y="10812"/>
                    <a:pt x="10823" y="203"/>
                    <a:pt x="23872" y="203"/>
                  </a:cubicBezTo>
                  <a:close/>
                  <a:moveTo>
                    <a:pt x="23872" y="1"/>
                  </a:moveTo>
                  <a:cubicBezTo>
                    <a:pt x="10704" y="1"/>
                    <a:pt x="0" y="10705"/>
                    <a:pt x="0" y="23861"/>
                  </a:cubicBezTo>
                  <a:cubicBezTo>
                    <a:pt x="0" y="37029"/>
                    <a:pt x="10704" y="47733"/>
                    <a:pt x="23872" y="47733"/>
                  </a:cubicBezTo>
                  <a:cubicBezTo>
                    <a:pt x="37029" y="47733"/>
                    <a:pt x="47744" y="37029"/>
                    <a:pt x="47744" y="23861"/>
                  </a:cubicBezTo>
                  <a:cubicBezTo>
                    <a:pt x="47744" y="10705"/>
                    <a:pt x="37029" y="1"/>
                    <a:pt x="23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22">
              <a:extLst>
                <a:ext uri="{FF2B5EF4-FFF2-40B4-BE49-F238E27FC236}">
                  <a16:creationId xmlns:a16="http://schemas.microsoft.com/office/drawing/2014/main" id="{CA4FB64D-7282-10D5-05FB-976D6EA323C1}"/>
                </a:ext>
              </a:extLst>
            </p:cNvPr>
            <p:cNvSpPr/>
            <p:nvPr/>
          </p:nvSpPr>
          <p:spPr>
            <a:xfrm rot="10800000">
              <a:off x="-975388" y="348835"/>
              <a:ext cx="1760062" cy="1760101"/>
            </a:xfrm>
            <a:custGeom>
              <a:avLst/>
              <a:gdLst/>
              <a:ahLst/>
              <a:cxnLst/>
              <a:rect l="l" t="t" r="r" b="b"/>
              <a:pathLst>
                <a:path w="44911" h="44912" extrusionOk="0">
                  <a:moveTo>
                    <a:pt x="22455" y="203"/>
                  </a:moveTo>
                  <a:cubicBezTo>
                    <a:pt x="34719" y="203"/>
                    <a:pt x="44708" y="10193"/>
                    <a:pt x="44708" y="22456"/>
                  </a:cubicBezTo>
                  <a:cubicBezTo>
                    <a:pt x="44708" y="34731"/>
                    <a:pt x="34719" y="44709"/>
                    <a:pt x="22455" y="44709"/>
                  </a:cubicBezTo>
                  <a:cubicBezTo>
                    <a:pt x="10180" y="44709"/>
                    <a:pt x="203" y="34731"/>
                    <a:pt x="203" y="22456"/>
                  </a:cubicBezTo>
                  <a:cubicBezTo>
                    <a:pt x="203" y="10193"/>
                    <a:pt x="10180" y="203"/>
                    <a:pt x="22455" y="203"/>
                  </a:cubicBezTo>
                  <a:close/>
                  <a:moveTo>
                    <a:pt x="22455" y="1"/>
                  </a:moveTo>
                  <a:cubicBezTo>
                    <a:pt x="10073" y="1"/>
                    <a:pt x="0" y="10073"/>
                    <a:pt x="0" y="22456"/>
                  </a:cubicBezTo>
                  <a:cubicBezTo>
                    <a:pt x="0" y="34838"/>
                    <a:pt x="10073" y="44911"/>
                    <a:pt x="22455" y="44911"/>
                  </a:cubicBezTo>
                  <a:cubicBezTo>
                    <a:pt x="34838" y="44911"/>
                    <a:pt x="44911" y="34838"/>
                    <a:pt x="44911" y="22456"/>
                  </a:cubicBezTo>
                  <a:cubicBezTo>
                    <a:pt x="44911" y="10073"/>
                    <a:pt x="34838" y="1"/>
                    <a:pt x="22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22">
              <a:extLst>
                <a:ext uri="{FF2B5EF4-FFF2-40B4-BE49-F238E27FC236}">
                  <a16:creationId xmlns:a16="http://schemas.microsoft.com/office/drawing/2014/main" id="{CE28D4A3-624C-BC34-37B2-1E592ACF3E9E}"/>
                </a:ext>
              </a:extLst>
            </p:cNvPr>
            <p:cNvSpPr/>
            <p:nvPr/>
          </p:nvSpPr>
          <p:spPr>
            <a:xfrm rot="10800000">
              <a:off x="-919853" y="403899"/>
              <a:ext cx="1649468" cy="1649507"/>
            </a:xfrm>
            <a:custGeom>
              <a:avLst/>
              <a:gdLst/>
              <a:ahLst/>
              <a:cxnLst/>
              <a:rect l="l" t="t" r="r" b="b"/>
              <a:pathLst>
                <a:path w="42089" h="42090" extrusionOk="0">
                  <a:moveTo>
                    <a:pt x="21050" y="203"/>
                  </a:moveTo>
                  <a:cubicBezTo>
                    <a:pt x="32540" y="203"/>
                    <a:pt x="41886" y="9549"/>
                    <a:pt x="41886" y="21039"/>
                  </a:cubicBezTo>
                  <a:cubicBezTo>
                    <a:pt x="41886" y="32528"/>
                    <a:pt x="32540" y="41887"/>
                    <a:pt x="21050" y="41887"/>
                  </a:cubicBezTo>
                  <a:cubicBezTo>
                    <a:pt x="9561" y="41887"/>
                    <a:pt x="214" y="32528"/>
                    <a:pt x="214" y="21039"/>
                  </a:cubicBezTo>
                  <a:cubicBezTo>
                    <a:pt x="214" y="9549"/>
                    <a:pt x="9561" y="203"/>
                    <a:pt x="21050" y="203"/>
                  </a:cubicBezTo>
                  <a:close/>
                  <a:moveTo>
                    <a:pt x="21050" y="1"/>
                  </a:moveTo>
                  <a:cubicBezTo>
                    <a:pt x="9442" y="1"/>
                    <a:pt x="0" y="9442"/>
                    <a:pt x="0" y="21039"/>
                  </a:cubicBezTo>
                  <a:cubicBezTo>
                    <a:pt x="0" y="32648"/>
                    <a:pt x="9442" y="42089"/>
                    <a:pt x="21050" y="42089"/>
                  </a:cubicBezTo>
                  <a:cubicBezTo>
                    <a:pt x="32647" y="42089"/>
                    <a:pt x="42089" y="32648"/>
                    <a:pt x="42089" y="21039"/>
                  </a:cubicBezTo>
                  <a:cubicBezTo>
                    <a:pt x="42089" y="9442"/>
                    <a:pt x="32647" y="1"/>
                    <a:pt x="21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22">
              <a:extLst>
                <a:ext uri="{FF2B5EF4-FFF2-40B4-BE49-F238E27FC236}">
                  <a16:creationId xmlns:a16="http://schemas.microsoft.com/office/drawing/2014/main" id="{BDA2C496-C0F6-00D9-1DAA-EF007F924A0B}"/>
                </a:ext>
              </a:extLst>
            </p:cNvPr>
            <p:cNvSpPr/>
            <p:nvPr/>
          </p:nvSpPr>
          <p:spPr>
            <a:xfrm rot="10800000">
              <a:off x="-864319" y="459434"/>
              <a:ext cx="1538403" cy="1538443"/>
            </a:xfrm>
            <a:custGeom>
              <a:avLst/>
              <a:gdLst/>
              <a:ahLst/>
              <a:cxnLst/>
              <a:rect l="l" t="t" r="r" b="b"/>
              <a:pathLst>
                <a:path w="39255" h="39256" extrusionOk="0">
                  <a:moveTo>
                    <a:pt x="19633" y="203"/>
                  </a:moveTo>
                  <a:cubicBezTo>
                    <a:pt x="30337" y="203"/>
                    <a:pt x="39053" y="8918"/>
                    <a:pt x="39053" y="19622"/>
                  </a:cubicBezTo>
                  <a:cubicBezTo>
                    <a:pt x="39053" y="30338"/>
                    <a:pt x="30337" y="39053"/>
                    <a:pt x="19633" y="39053"/>
                  </a:cubicBezTo>
                  <a:cubicBezTo>
                    <a:pt x="8918" y="39053"/>
                    <a:pt x="202" y="30338"/>
                    <a:pt x="202" y="19622"/>
                  </a:cubicBezTo>
                  <a:cubicBezTo>
                    <a:pt x="214" y="8906"/>
                    <a:pt x="8906" y="215"/>
                    <a:pt x="19633" y="203"/>
                  </a:cubicBezTo>
                  <a:close/>
                  <a:moveTo>
                    <a:pt x="19633" y="0"/>
                  </a:moveTo>
                  <a:cubicBezTo>
                    <a:pt x="8811" y="0"/>
                    <a:pt x="0" y="8799"/>
                    <a:pt x="0" y="19622"/>
                  </a:cubicBezTo>
                  <a:cubicBezTo>
                    <a:pt x="0" y="30445"/>
                    <a:pt x="8811" y="39255"/>
                    <a:pt x="19633" y="39255"/>
                  </a:cubicBezTo>
                  <a:cubicBezTo>
                    <a:pt x="30456" y="39255"/>
                    <a:pt x="39255" y="30445"/>
                    <a:pt x="39255" y="19622"/>
                  </a:cubicBezTo>
                  <a:cubicBezTo>
                    <a:pt x="39255" y="8799"/>
                    <a:pt x="30456" y="0"/>
                    <a:pt x="196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22">
              <a:extLst>
                <a:ext uri="{FF2B5EF4-FFF2-40B4-BE49-F238E27FC236}">
                  <a16:creationId xmlns:a16="http://schemas.microsoft.com/office/drawing/2014/main" id="{7E9BE930-04DA-925E-FB88-A2E5FEDD42CA}"/>
                </a:ext>
              </a:extLst>
            </p:cNvPr>
            <p:cNvSpPr/>
            <p:nvPr/>
          </p:nvSpPr>
          <p:spPr>
            <a:xfrm rot="10800000">
              <a:off x="-809257" y="514968"/>
              <a:ext cx="1483812" cy="1427653"/>
            </a:xfrm>
            <a:custGeom>
              <a:avLst/>
              <a:gdLst/>
              <a:ahLst/>
              <a:cxnLst/>
              <a:rect l="l" t="t" r="r" b="b"/>
              <a:pathLst>
                <a:path w="37862" h="36429" extrusionOk="0">
                  <a:moveTo>
                    <a:pt x="19645" y="210"/>
                  </a:moveTo>
                  <a:cubicBezTo>
                    <a:pt x="29587" y="222"/>
                    <a:pt x="37636" y="8270"/>
                    <a:pt x="37648" y="18212"/>
                  </a:cubicBezTo>
                  <a:cubicBezTo>
                    <a:pt x="37648" y="25499"/>
                    <a:pt x="33266" y="32071"/>
                    <a:pt x="26539" y="34857"/>
                  </a:cubicBezTo>
                  <a:cubicBezTo>
                    <a:pt x="24310" y="35778"/>
                    <a:pt x="21972" y="36226"/>
                    <a:pt x="19654" y="36226"/>
                  </a:cubicBezTo>
                  <a:cubicBezTo>
                    <a:pt x="14964" y="36226"/>
                    <a:pt x="10356" y="34394"/>
                    <a:pt x="6906" y="30952"/>
                  </a:cubicBezTo>
                  <a:cubicBezTo>
                    <a:pt x="1762" y="25796"/>
                    <a:pt x="214" y="18057"/>
                    <a:pt x="3000" y="11318"/>
                  </a:cubicBezTo>
                  <a:cubicBezTo>
                    <a:pt x="5787" y="4591"/>
                    <a:pt x="12359" y="210"/>
                    <a:pt x="19645" y="210"/>
                  </a:cubicBezTo>
                  <a:close/>
                  <a:moveTo>
                    <a:pt x="19650" y="0"/>
                  </a:moveTo>
                  <a:cubicBezTo>
                    <a:pt x="14911" y="0"/>
                    <a:pt x="10251" y="1853"/>
                    <a:pt x="6763" y="5341"/>
                  </a:cubicBezTo>
                  <a:cubicBezTo>
                    <a:pt x="1560" y="10544"/>
                    <a:pt x="0" y="18379"/>
                    <a:pt x="2810" y="25189"/>
                  </a:cubicBezTo>
                  <a:cubicBezTo>
                    <a:pt x="5632" y="31987"/>
                    <a:pt x="12275" y="36428"/>
                    <a:pt x="19645" y="36428"/>
                  </a:cubicBezTo>
                  <a:cubicBezTo>
                    <a:pt x="29694" y="36417"/>
                    <a:pt x="37850" y="28273"/>
                    <a:pt x="37862" y="18212"/>
                  </a:cubicBezTo>
                  <a:cubicBezTo>
                    <a:pt x="37862" y="10854"/>
                    <a:pt x="33421" y="4210"/>
                    <a:pt x="26611" y="1388"/>
                  </a:cubicBezTo>
                  <a:cubicBezTo>
                    <a:pt x="24360" y="454"/>
                    <a:pt x="21995" y="0"/>
                    <a:pt x="196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22">
              <a:extLst>
                <a:ext uri="{FF2B5EF4-FFF2-40B4-BE49-F238E27FC236}">
                  <a16:creationId xmlns:a16="http://schemas.microsoft.com/office/drawing/2014/main" id="{2F331C4C-76A7-C70D-D380-B69C7795F28F}"/>
                </a:ext>
              </a:extLst>
            </p:cNvPr>
            <p:cNvSpPr/>
            <p:nvPr/>
          </p:nvSpPr>
          <p:spPr>
            <a:xfrm rot="10800000">
              <a:off x="-753761" y="570502"/>
              <a:ext cx="1368593" cy="1316706"/>
            </a:xfrm>
            <a:custGeom>
              <a:avLst/>
              <a:gdLst/>
              <a:ahLst/>
              <a:cxnLst/>
              <a:rect l="l" t="t" r="r" b="b"/>
              <a:pathLst>
                <a:path w="34922" h="33598" extrusionOk="0">
                  <a:moveTo>
                    <a:pt x="18121" y="201"/>
                  </a:moveTo>
                  <a:cubicBezTo>
                    <a:pt x="27277" y="213"/>
                    <a:pt x="34707" y="7642"/>
                    <a:pt x="34719" y="16798"/>
                  </a:cubicBezTo>
                  <a:cubicBezTo>
                    <a:pt x="34719" y="23513"/>
                    <a:pt x="30671" y="29561"/>
                    <a:pt x="24467" y="32133"/>
                  </a:cubicBezTo>
                  <a:cubicBezTo>
                    <a:pt x="22412" y="32985"/>
                    <a:pt x="20254" y="33400"/>
                    <a:pt x="18115" y="33400"/>
                  </a:cubicBezTo>
                  <a:cubicBezTo>
                    <a:pt x="13799" y="33400"/>
                    <a:pt x="9558" y="31714"/>
                    <a:pt x="6382" y="28537"/>
                  </a:cubicBezTo>
                  <a:cubicBezTo>
                    <a:pt x="1631" y="23787"/>
                    <a:pt x="214" y="16655"/>
                    <a:pt x="2786" y="10452"/>
                  </a:cubicBezTo>
                  <a:cubicBezTo>
                    <a:pt x="5358" y="4249"/>
                    <a:pt x="11406" y="201"/>
                    <a:pt x="18121" y="201"/>
                  </a:cubicBezTo>
                  <a:close/>
                  <a:moveTo>
                    <a:pt x="18124" y="1"/>
                  </a:moveTo>
                  <a:cubicBezTo>
                    <a:pt x="13753" y="1"/>
                    <a:pt x="9456" y="1711"/>
                    <a:pt x="6239" y="4927"/>
                  </a:cubicBezTo>
                  <a:cubicBezTo>
                    <a:pt x="1429" y="9726"/>
                    <a:pt x="0" y="16953"/>
                    <a:pt x="2596" y="23227"/>
                  </a:cubicBezTo>
                  <a:cubicBezTo>
                    <a:pt x="5203" y="29514"/>
                    <a:pt x="11323" y="33598"/>
                    <a:pt x="18121" y="33598"/>
                  </a:cubicBezTo>
                  <a:cubicBezTo>
                    <a:pt x="27396" y="33598"/>
                    <a:pt x="34909" y="26073"/>
                    <a:pt x="34921" y="16798"/>
                  </a:cubicBezTo>
                  <a:cubicBezTo>
                    <a:pt x="34921" y="10011"/>
                    <a:pt x="30825" y="3880"/>
                    <a:pt x="24551" y="1284"/>
                  </a:cubicBezTo>
                  <a:cubicBezTo>
                    <a:pt x="22472" y="420"/>
                    <a:pt x="20289" y="1"/>
                    <a:pt x="18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22">
              <a:extLst>
                <a:ext uri="{FF2B5EF4-FFF2-40B4-BE49-F238E27FC236}">
                  <a16:creationId xmlns:a16="http://schemas.microsoft.com/office/drawing/2014/main" id="{5139AEE1-0F32-6F2C-C2D5-CC00C76B5AEF}"/>
                </a:ext>
              </a:extLst>
            </p:cNvPr>
            <p:cNvSpPr/>
            <p:nvPr/>
          </p:nvSpPr>
          <p:spPr>
            <a:xfrm rot="10800000">
              <a:off x="-698226" y="625566"/>
              <a:ext cx="1253335" cy="1206347"/>
            </a:xfrm>
            <a:custGeom>
              <a:avLst/>
              <a:gdLst/>
              <a:ahLst/>
              <a:cxnLst/>
              <a:rect l="l" t="t" r="r" b="b"/>
              <a:pathLst>
                <a:path w="31981" h="30782" extrusionOk="0">
                  <a:moveTo>
                    <a:pt x="16597" y="207"/>
                  </a:moveTo>
                  <a:cubicBezTo>
                    <a:pt x="24979" y="218"/>
                    <a:pt x="31766" y="7005"/>
                    <a:pt x="31778" y="15387"/>
                  </a:cubicBezTo>
                  <a:cubicBezTo>
                    <a:pt x="31778" y="21531"/>
                    <a:pt x="28075" y="27067"/>
                    <a:pt x="22408" y="29412"/>
                  </a:cubicBezTo>
                  <a:cubicBezTo>
                    <a:pt x="20524" y="30194"/>
                    <a:pt x="18548" y="30574"/>
                    <a:pt x="16589" y="30574"/>
                  </a:cubicBezTo>
                  <a:cubicBezTo>
                    <a:pt x="12641" y="30574"/>
                    <a:pt x="8763" y="29031"/>
                    <a:pt x="5858" y="26126"/>
                  </a:cubicBezTo>
                  <a:cubicBezTo>
                    <a:pt x="1512" y="21781"/>
                    <a:pt x="214" y="15256"/>
                    <a:pt x="2572" y="9577"/>
                  </a:cubicBezTo>
                  <a:cubicBezTo>
                    <a:pt x="4917" y="3909"/>
                    <a:pt x="10454" y="207"/>
                    <a:pt x="16597" y="207"/>
                  </a:cubicBezTo>
                  <a:close/>
                  <a:moveTo>
                    <a:pt x="16603" y="1"/>
                  </a:moveTo>
                  <a:cubicBezTo>
                    <a:pt x="12599" y="1"/>
                    <a:pt x="8664" y="1568"/>
                    <a:pt x="5715" y="4517"/>
                  </a:cubicBezTo>
                  <a:cubicBezTo>
                    <a:pt x="1310" y="8910"/>
                    <a:pt x="0" y="15530"/>
                    <a:pt x="2381" y="21281"/>
                  </a:cubicBezTo>
                  <a:cubicBezTo>
                    <a:pt x="4763" y="27031"/>
                    <a:pt x="10370" y="30782"/>
                    <a:pt x="16597" y="30782"/>
                  </a:cubicBezTo>
                  <a:cubicBezTo>
                    <a:pt x="25087" y="30770"/>
                    <a:pt x="31968" y="23888"/>
                    <a:pt x="31980" y="15387"/>
                  </a:cubicBezTo>
                  <a:cubicBezTo>
                    <a:pt x="31980" y="9172"/>
                    <a:pt x="28230" y="3552"/>
                    <a:pt x="22479" y="1171"/>
                  </a:cubicBezTo>
                  <a:cubicBezTo>
                    <a:pt x="20577" y="383"/>
                    <a:pt x="18582" y="1"/>
                    <a:pt x="166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22">
              <a:extLst>
                <a:ext uri="{FF2B5EF4-FFF2-40B4-BE49-F238E27FC236}">
                  <a16:creationId xmlns:a16="http://schemas.microsoft.com/office/drawing/2014/main" id="{F388D956-1094-0CF3-C03A-82D2771CE659}"/>
                </a:ext>
              </a:extLst>
            </p:cNvPr>
            <p:cNvSpPr/>
            <p:nvPr/>
          </p:nvSpPr>
          <p:spPr>
            <a:xfrm rot="10800000">
              <a:off x="-642692" y="681100"/>
              <a:ext cx="1138078" cy="1095361"/>
            </a:xfrm>
            <a:custGeom>
              <a:avLst/>
              <a:gdLst/>
              <a:ahLst/>
              <a:cxnLst/>
              <a:rect l="l" t="t" r="r" b="b"/>
              <a:pathLst>
                <a:path w="29040" h="27950" extrusionOk="0">
                  <a:moveTo>
                    <a:pt x="15073" y="208"/>
                  </a:moveTo>
                  <a:cubicBezTo>
                    <a:pt x="22670" y="220"/>
                    <a:pt x="28825" y="6376"/>
                    <a:pt x="28837" y="13972"/>
                  </a:cubicBezTo>
                  <a:cubicBezTo>
                    <a:pt x="28837" y="19544"/>
                    <a:pt x="25479" y="24568"/>
                    <a:pt x="20336" y="26700"/>
                  </a:cubicBezTo>
                  <a:cubicBezTo>
                    <a:pt x="18633" y="27405"/>
                    <a:pt x="16846" y="27748"/>
                    <a:pt x="15074" y="27748"/>
                  </a:cubicBezTo>
                  <a:cubicBezTo>
                    <a:pt x="11492" y="27748"/>
                    <a:pt x="7971" y="26348"/>
                    <a:pt x="5334" y="23711"/>
                  </a:cubicBezTo>
                  <a:cubicBezTo>
                    <a:pt x="1393" y="19770"/>
                    <a:pt x="214" y="13853"/>
                    <a:pt x="2346" y="8709"/>
                  </a:cubicBezTo>
                  <a:cubicBezTo>
                    <a:pt x="4477" y="3566"/>
                    <a:pt x="9501" y="208"/>
                    <a:pt x="15073" y="208"/>
                  </a:cubicBezTo>
                  <a:close/>
                  <a:moveTo>
                    <a:pt x="15078" y="1"/>
                  </a:moveTo>
                  <a:cubicBezTo>
                    <a:pt x="11441" y="1"/>
                    <a:pt x="7868" y="1425"/>
                    <a:pt x="5191" y="4102"/>
                  </a:cubicBezTo>
                  <a:cubicBezTo>
                    <a:pt x="1191" y="8090"/>
                    <a:pt x="0" y="14103"/>
                    <a:pt x="2167" y="19318"/>
                  </a:cubicBezTo>
                  <a:cubicBezTo>
                    <a:pt x="4322" y="24545"/>
                    <a:pt x="9418" y="27950"/>
                    <a:pt x="15073" y="27950"/>
                  </a:cubicBezTo>
                  <a:cubicBezTo>
                    <a:pt x="22789" y="27938"/>
                    <a:pt x="29039" y="21687"/>
                    <a:pt x="29039" y="13972"/>
                  </a:cubicBezTo>
                  <a:cubicBezTo>
                    <a:pt x="29039" y="8328"/>
                    <a:pt x="25634" y="3233"/>
                    <a:pt x="20419" y="1066"/>
                  </a:cubicBezTo>
                  <a:cubicBezTo>
                    <a:pt x="18690" y="349"/>
                    <a:pt x="16876" y="1"/>
                    <a:pt x="15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22">
              <a:extLst>
                <a:ext uri="{FF2B5EF4-FFF2-40B4-BE49-F238E27FC236}">
                  <a16:creationId xmlns:a16="http://schemas.microsoft.com/office/drawing/2014/main" id="{E994ADF6-8E4C-B880-A0BF-1968E12FBE0A}"/>
                </a:ext>
              </a:extLst>
            </p:cNvPr>
            <p:cNvSpPr/>
            <p:nvPr/>
          </p:nvSpPr>
          <p:spPr>
            <a:xfrm rot="10800000">
              <a:off x="-587627" y="736595"/>
              <a:ext cx="1023290" cy="984218"/>
            </a:xfrm>
            <a:custGeom>
              <a:avLst/>
              <a:gdLst/>
              <a:ahLst/>
              <a:cxnLst/>
              <a:rect l="l" t="t" r="r" b="b"/>
              <a:pathLst>
                <a:path w="26111" h="25114" extrusionOk="0">
                  <a:moveTo>
                    <a:pt x="13549" y="205"/>
                  </a:moveTo>
                  <a:cubicBezTo>
                    <a:pt x="20372" y="205"/>
                    <a:pt x="25896" y="5742"/>
                    <a:pt x="25896" y="12552"/>
                  </a:cubicBezTo>
                  <a:cubicBezTo>
                    <a:pt x="25896" y="17553"/>
                    <a:pt x="22896" y="22053"/>
                    <a:pt x="18276" y="23970"/>
                  </a:cubicBezTo>
                  <a:cubicBezTo>
                    <a:pt x="16746" y="24605"/>
                    <a:pt x="15140" y="24913"/>
                    <a:pt x="13548" y="24913"/>
                  </a:cubicBezTo>
                  <a:cubicBezTo>
                    <a:pt x="10334" y="24913"/>
                    <a:pt x="7175" y="23656"/>
                    <a:pt x="4810" y="21291"/>
                  </a:cubicBezTo>
                  <a:cubicBezTo>
                    <a:pt x="1274" y="17755"/>
                    <a:pt x="226" y="12445"/>
                    <a:pt x="2131" y="7825"/>
                  </a:cubicBezTo>
                  <a:cubicBezTo>
                    <a:pt x="4048" y="3206"/>
                    <a:pt x="8549" y="205"/>
                    <a:pt x="13549" y="205"/>
                  </a:cubicBezTo>
                  <a:close/>
                  <a:moveTo>
                    <a:pt x="13549" y="1"/>
                  </a:moveTo>
                  <a:cubicBezTo>
                    <a:pt x="10283" y="1"/>
                    <a:pt x="7073" y="1276"/>
                    <a:pt x="4667" y="3682"/>
                  </a:cubicBezTo>
                  <a:cubicBezTo>
                    <a:pt x="1072" y="7266"/>
                    <a:pt x="0" y="12671"/>
                    <a:pt x="1941" y="17362"/>
                  </a:cubicBezTo>
                  <a:cubicBezTo>
                    <a:pt x="3893" y="22053"/>
                    <a:pt x="8465" y="25113"/>
                    <a:pt x="13549" y="25113"/>
                  </a:cubicBezTo>
                  <a:cubicBezTo>
                    <a:pt x="20479" y="25101"/>
                    <a:pt x="26099" y="19493"/>
                    <a:pt x="26111" y="12552"/>
                  </a:cubicBezTo>
                  <a:cubicBezTo>
                    <a:pt x="26111" y="7480"/>
                    <a:pt x="23051" y="2896"/>
                    <a:pt x="18348" y="955"/>
                  </a:cubicBezTo>
                  <a:cubicBezTo>
                    <a:pt x="16795" y="313"/>
                    <a:pt x="15165" y="1"/>
                    <a:pt x="13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22">
              <a:extLst>
                <a:ext uri="{FF2B5EF4-FFF2-40B4-BE49-F238E27FC236}">
                  <a16:creationId xmlns:a16="http://schemas.microsoft.com/office/drawing/2014/main" id="{E74496AC-4F4E-1778-DBBE-FFBA1DCC88F1}"/>
                </a:ext>
              </a:extLst>
            </p:cNvPr>
            <p:cNvSpPr/>
            <p:nvPr/>
          </p:nvSpPr>
          <p:spPr>
            <a:xfrm rot="10800000">
              <a:off x="-532092" y="792129"/>
              <a:ext cx="908032" cy="873232"/>
            </a:xfrm>
            <a:custGeom>
              <a:avLst/>
              <a:gdLst/>
              <a:ahLst/>
              <a:cxnLst/>
              <a:rect l="l" t="t" r="r" b="b"/>
              <a:pathLst>
                <a:path w="23170" h="22282" extrusionOk="0">
                  <a:moveTo>
                    <a:pt x="12025" y="195"/>
                  </a:moveTo>
                  <a:cubicBezTo>
                    <a:pt x="18062" y="207"/>
                    <a:pt x="22955" y="5101"/>
                    <a:pt x="22967" y="11137"/>
                  </a:cubicBezTo>
                  <a:cubicBezTo>
                    <a:pt x="22967" y="15566"/>
                    <a:pt x="20300" y="19555"/>
                    <a:pt x="16205" y="21245"/>
                  </a:cubicBezTo>
                  <a:cubicBezTo>
                    <a:pt x="14851" y="21806"/>
                    <a:pt x="13429" y="22078"/>
                    <a:pt x="12019" y="22078"/>
                  </a:cubicBezTo>
                  <a:cubicBezTo>
                    <a:pt x="9176" y="22078"/>
                    <a:pt x="6380" y="20969"/>
                    <a:pt x="4286" y="18876"/>
                  </a:cubicBezTo>
                  <a:cubicBezTo>
                    <a:pt x="1155" y="15745"/>
                    <a:pt x="226" y="11042"/>
                    <a:pt x="1917" y="6958"/>
                  </a:cubicBezTo>
                  <a:cubicBezTo>
                    <a:pt x="3608" y="2862"/>
                    <a:pt x="7596" y="195"/>
                    <a:pt x="12025" y="195"/>
                  </a:cubicBezTo>
                  <a:close/>
                  <a:moveTo>
                    <a:pt x="12023" y="0"/>
                  </a:moveTo>
                  <a:cubicBezTo>
                    <a:pt x="9125" y="0"/>
                    <a:pt x="6277" y="1133"/>
                    <a:pt x="4143" y="3267"/>
                  </a:cubicBezTo>
                  <a:cubicBezTo>
                    <a:pt x="953" y="6446"/>
                    <a:pt x="0" y="11244"/>
                    <a:pt x="1727" y="15411"/>
                  </a:cubicBezTo>
                  <a:cubicBezTo>
                    <a:pt x="3453" y="19567"/>
                    <a:pt x="7513" y="22281"/>
                    <a:pt x="12025" y="22281"/>
                  </a:cubicBezTo>
                  <a:cubicBezTo>
                    <a:pt x="18169" y="22281"/>
                    <a:pt x="23158" y="17292"/>
                    <a:pt x="23170" y="11137"/>
                  </a:cubicBezTo>
                  <a:cubicBezTo>
                    <a:pt x="23170" y="6636"/>
                    <a:pt x="20455" y="2564"/>
                    <a:pt x="16288" y="850"/>
                  </a:cubicBezTo>
                  <a:cubicBezTo>
                    <a:pt x="14907" y="278"/>
                    <a:pt x="13459" y="0"/>
                    <a:pt x="12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22">
              <a:extLst>
                <a:ext uri="{FF2B5EF4-FFF2-40B4-BE49-F238E27FC236}">
                  <a16:creationId xmlns:a16="http://schemas.microsoft.com/office/drawing/2014/main" id="{25E43181-EF2F-828B-F90B-388AE9FFF008}"/>
                </a:ext>
              </a:extLst>
            </p:cNvPr>
            <p:cNvSpPr/>
            <p:nvPr/>
          </p:nvSpPr>
          <p:spPr>
            <a:xfrm rot="10800000">
              <a:off x="-476558" y="847193"/>
              <a:ext cx="792775" cy="762912"/>
            </a:xfrm>
            <a:custGeom>
              <a:avLst/>
              <a:gdLst/>
              <a:ahLst/>
              <a:cxnLst/>
              <a:rect l="l" t="t" r="r" b="b"/>
              <a:pathLst>
                <a:path w="20229" h="19467" extrusionOk="0">
                  <a:moveTo>
                    <a:pt x="10501" y="202"/>
                  </a:moveTo>
                  <a:cubicBezTo>
                    <a:pt x="15752" y="214"/>
                    <a:pt x="20015" y="4476"/>
                    <a:pt x="20026" y="9727"/>
                  </a:cubicBezTo>
                  <a:cubicBezTo>
                    <a:pt x="20026" y="13585"/>
                    <a:pt x="17705" y="17061"/>
                    <a:pt x="14145" y="18538"/>
                  </a:cubicBezTo>
                  <a:cubicBezTo>
                    <a:pt x="12968" y="19022"/>
                    <a:pt x="11733" y="19257"/>
                    <a:pt x="10507" y="19257"/>
                  </a:cubicBezTo>
                  <a:cubicBezTo>
                    <a:pt x="8027" y="19257"/>
                    <a:pt x="5588" y="18291"/>
                    <a:pt x="3762" y="16466"/>
                  </a:cubicBezTo>
                  <a:cubicBezTo>
                    <a:pt x="1036" y="13739"/>
                    <a:pt x="226" y="9644"/>
                    <a:pt x="1703" y="6084"/>
                  </a:cubicBezTo>
                  <a:cubicBezTo>
                    <a:pt x="3167" y="2524"/>
                    <a:pt x="6644" y="202"/>
                    <a:pt x="10501" y="202"/>
                  </a:cubicBezTo>
                  <a:close/>
                  <a:moveTo>
                    <a:pt x="10505" y="1"/>
                  </a:moveTo>
                  <a:cubicBezTo>
                    <a:pt x="7974" y="1"/>
                    <a:pt x="5485" y="988"/>
                    <a:pt x="3620" y="2845"/>
                  </a:cubicBezTo>
                  <a:cubicBezTo>
                    <a:pt x="834" y="5631"/>
                    <a:pt x="0" y="9822"/>
                    <a:pt x="1512" y="13454"/>
                  </a:cubicBezTo>
                  <a:cubicBezTo>
                    <a:pt x="3012" y="17097"/>
                    <a:pt x="6560" y="19466"/>
                    <a:pt x="10501" y="19466"/>
                  </a:cubicBezTo>
                  <a:cubicBezTo>
                    <a:pt x="15871" y="19454"/>
                    <a:pt x="20217" y="15097"/>
                    <a:pt x="20229" y="9727"/>
                  </a:cubicBezTo>
                  <a:cubicBezTo>
                    <a:pt x="20229" y="5798"/>
                    <a:pt x="17859" y="2250"/>
                    <a:pt x="14216" y="738"/>
                  </a:cubicBezTo>
                  <a:cubicBezTo>
                    <a:pt x="13016" y="242"/>
                    <a:pt x="11755" y="1"/>
                    <a:pt x="10505" y="1"/>
                  </a:cubicBez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22">
              <a:extLst>
                <a:ext uri="{FF2B5EF4-FFF2-40B4-BE49-F238E27FC236}">
                  <a16:creationId xmlns:a16="http://schemas.microsoft.com/office/drawing/2014/main" id="{9F15E96B-AE78-19A0-3F75-172D1CC00446}"/>
                </a:ext>
              </a:extLst>
            </p:cNvPr>
            <p:cNvSpPr/>
            <p:nvPr/>
          </p:nvSpPr>
          <p:spPr>
            <a:xfrm rot="10800000">
              <a:off x="-421023" y="902727"/>
              <a:ext cx="677517" cy="651926"/>
            </a:xfrm>
            <a:custGeom>
              <a:avLst/>
              <a:gdLst/>
              <a:ahLst/>
              <a:cxnLst/>
              <a:rect l="l" t="t" r="r" b="b"/>
              <a:pathLst>
                <a:path w="17288" h="16635" extrusionOk="0">
                  <a:moveTo>
                    <a:pt x="8977" y="204"/>
                  </a:moveTo>
                  <a:cubicBezTo>
                    <a:pt x="13454" y="204"/>
                    <a:pt x="17086" y="3835"/>
                    <a:pt x="17086" y="8312"/>
                  </a:cubicBezTo>
                  <a:cubicBezTo>
                    <a:pt x="17086" y="11598"/>
                    <a:pt x="15109" y="14551"/>
                    <a:pt x="12073" y="15813"/>
                  </a:cubicBezTo>
                  <a:cubicBezTo>
                    <a:pt x="11073" y="16226"/>
                    <a:pt x="10021" y="16428"/>
                    <a:pt x="8978" y="16428"/>
                  </a:cubicBezTo>
                  <a:cubicBezTo>
                    <a:pt x="6868" y="16428"/>
                    <a:pt x="4792" y="15604"/>
                    <a:pt x="3239" y="14051"/>
                  </a:cubicBezTo>
                  <a:cubicBezTo>
                    <a:pt x="917" y="11729"/>
                    <a:pt x="226" y="8241"/>
                    <a:pt x="1476" y="5216"/>
                  </a:cubicBezTo>
                  <a:cubicBezTo>
                    <a:pt x="2739" y="2180"/>
                    <a:pt x="5691" y="204"/>
                    <a:pt x="8977" y="204"/>
                  </a:cubicBezTo>
                  <a:close/>
                  <a:moveTo>
                    <a:pt x="8979" y="0"/>
                  </a:moveTo>
                  <a:cubicBezTo>
                    <a:pt x="6815" y="0"/>
                    <a:pt x="4689" y="845"/>
                    <a:pt x="3096" y="2430"/>
                  </a:cubicBezTo>
                  <a:cubicBezTo>
                    <a:pt x="714" y="4812"/>
                    <a:pt x="0" y="8395"/>
                    <a:pt x="1286" y="11503"/>
                  </a:cubicBezTo>
                  <a:cubicBezTo>
                    <a:pt x="2584" y="14610"/>
                    <a:pt x="5608" y="16634"/>
                    <a:pt x="8977" y="16634"/>
                  </a:cubicBezTo>
                  <a:cubicBezTo>
                    <a:pt x="13561" y="16623"/>
                    <a:pt x="17288" y="12908"/>
                    <a:pt x="17288" y="8312"/>
                  </a:cubicBezTo>
                  <a:cubicBezTo>
                    <a:pt x="17288" y="4954"/>
                    <a:pt x="15264" y="1918"/>
                    <a:pt x="12156" y="632"/>
                  </a:cubicBezTo>
                  <a:cubicBezTo>
                    <a:pt x="11128" y="207"/>
                    <a:pt x="10049" y="0"/>
                    <a:pt x="89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22">
              <a:extLst>
                <a:ext uri="{FF2B5EF4-FFF2-40B4-BE49-F238E27FC236}">
                  <a16:creationId xmlns:a16="http://schemas.microsoft.com/office/drawing/2014/main" id="{A095A0DA-5BEF-3DD2-419E-8E5E1AE40ACF}"/>
                </a:ext>
              </a:extLst>
            </p:cNvPr>
            <p:cNvSpPr/>
            <p:nvPr/>
          </p:nvSpPr>
          <p:spPr>
            <a:xfrm rot="10800000">
              <a:off x="-365997" y="958262"/>
              <a:ext cx="562768" cy="540940"/>
            </a:xfrm>
            <a:custGeom>
              <a:avLst/>
              <a:gdLst/>
              <a:ahLst/>
              <a:cxnLst/>
              <a:rect l="l" t="t" r="r" b="b"/>
              <a:pathLst>
                <a:path w="14360" h="13803" extrusionOk="0">
                  <a:moveTo>
                    <a:pt x="7453" y="206"/>
                  </a:moveTo>
                  <a:cubicBezTo>
                    <a:pt x="11144" y="206"/>
                    <a:pt x="14145" y="3206"/>
                    <a:pt x="14145" y="6897"/>
                  </a:cubicBezTo>
                  <a:cubicBezTo>
                    <a:pt x="14145" y="9612"/>
                    <a:pt x="12514" y="12052"/>
                    <a:pt x="10013" y="13088"/>
                  </a:cubicBezTo>
                  <a:cubicBezTo>
                    <a:pt x="9185" y="13431"/>
                    <a:pt x="8315" y="13598"/>
                    <a:pt x="7453" y="13598"/>
                  </a:cubicBezTo>
                  <a:cubicBezTo>
                    <a:pt x="5710" y="13598"/>
                    <a:pt x="3997" y="12918"/>
                    <a:pt x="2715" y="11636"/>
                  </a:cubicBezTo>
                  <a:cubicBezTo>
                    <a:pt x="798" y="9719"/>
                    <a:pt x="226" y="6837"/>
                    <a:pt x="1262" y="4337"/>
                  </a:cubicBezTo>
                  <a:cubicBezTo>
                    <a:pt x="2298" y="1837"/>
                    <a:pt x="4739" y="206"/>
                    <a:pt x="7453" y="206"/>
                  </a:cubicBezTo>
                  <a:close/>
                  <a:moveTo>
                    <a:pt x="7454" y="0"/>
                  </a:moveTo>
                  <a:cubicBezTo>
                    <a:pt x="5657" y="0"/>
                    <a:pt x="3894" y="702"/>
                    <a:pt x="2572" y="2015"/>
                  </a:cubicBezTo>
                  <a:cubicBezTo>
                    <a:pt x="595" y="3992"/>
                    <a:pt x="0" y="6968"/>
                    <a:pt x="1072" y="9540"/>
                  </a:cubicBezTo>
                  <a:cubicBezTo>
                    <a:pt x="2143" y="12124"/>
                    <a:pt x="4655" y="13803"/>
                    <a:pt x="7453" y="13803"/>
                  </a:cubicBezTo>
                  <a:cubicBezTo>
                    <a:pt x="11263" y="13803"/>
                    <a:pt x="14347" y="10707"/>
                    <a:pt x="14359" y="6897"/>
                  </a:cubicBezTo>
                  <a:cubicBezTo>
                    <a:pt x="14359" y="4111"/>
                    <a:pt x="12668" y="1587"/>
                    <a:pt x="10097" y="527"/>
                  </a:cubicBezTo>
                  <a:cubicBezTo>
                    <a:pt x="9241" y="172"/>
                    <a:pt x="8343" y="0"/>
                    <a:pt x="74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22">
              <a:extLst>
                <a:ext uri="{FF2B5EF4-FFF2-40B4-BE49-F238E27FC236}">
                  <a16:creationId xmlns:a16="http://schemas.microsoft.com/office/drawing/2014/main" id="{B54EB66A-F999-C766-DAB5-804310E34CEF}"/>
                </a:ext>
              </a:extLst>
            </p:cNvPr>
            <p:cNvSpPr/>
            <p:nvPr/>
          </p:nvSpPr>
          <p:spPr>
            <a:xfrm rot="10800000">
              <a:off x="-310463" y="1013796"/>
              <a:ext cx="447511" cy="430110"/>
            </a:xfrm>
            <a:custGeom>
              <a:avLst/>
              <a:gdLst/>
              <a:ahLst/>
              <a:cxnLst/>
              <a:rect l="l" t="t" r="r" b="b"/>
              <a:pathLst>
                <a:path w="11419" h="10975" extrusionOk="0">
                  <a:moveTo>
                    <a:pt x="5929" y="200"/>
                  </a:moveTo>
                  <a:cubicBezTo>
                    <a:pt x="8846" y="212"/>
                    <a:pt x="11204" y="2569"/>
                    <a:pt x="11216" y="5486"/>
                  </a:cubicBezTo>
                  <a:cubicBezTo>
                    <a:pt x="11216" y="7629"/>
                    <a:pt x="9918" y="9558"/>
                    <a:pt x="7953" y="10368"/>
                  </a:cubicBezTo>
                  <a:cubicBezTo>
                    <a:pt x="7298" y="10640"/>
                    <a:pt x="6610" y="10772"/>
                    <a:pt x="5927" y="10772"/>
                  </a:cubicBezTo>
                  <a:cubicBezTo>
                    <a:pt x="4552" y="10772"/>
                    <a:pt x="3201" y="10235"/>
                    <a:pt x="2191" y="9225"/>
                  </a:cubicBezTo>
                  <a:cubicBezTo>
                    <a:pt x="679" y="7712"/>
                    <a:pt x="226" y="5438"/>
                    <a:pt x="1048" y="3462"/>
                  </a:cubicBezTo>
                  <a:cubicBezTo>
                    <a:pt x="1857" y="1497"/>
                    <a:pt x="3786" y="200"/>
                    <a:pt x="5929" y="200"/>
                  </a:cubicBezTo>
                  <a:close/>
                  <a:moveTo>
                    <a:pt x="5938" y="0"/>
                  </a:moveTo>
                  <a:cubicBezTo>
                    <a:pt x="4508" y="0"/>
                    <a:pt x="3102" y="559"/>
                    <a:pt x="2048" y="1605"/>
                  </a:cubicBezTo>
                  <a:cubicBezTo>
                    <a:pt x="476" y="3176"/>
                    <a:pt x="0" y="5545"/>
                    <a:pt x="857" y="7593"/>
                  </a:cubicBezTo>
                  <a:cubicBezTo>
                    <a:pt x="1703" y="9641"/>
                    <a:pt x="3703" y="10975"/>
                    <a:pt x="5929" y="10975"/>
                  </a:cubicBezTo>
                  <a:cubicBezTo>
                    <a:pt x="8954" y="10975"/>
                    <a:pt x="11406" y="8522"/>
                    <a:pt x="11418" y="5486"/>
                  </a:cubicBezTo>
                  <a:cubicBezTo>
                    <a:pt x="11418" y="3271"/>
                    <a:pt x="10073" y="1271"/>
                    <a:pt x="8025" y="414"/>
                  </a:cubicBezTo>
                  <a:cubicBezTo>
                    <a:pt x="7350" y="135"/>
                    <a:pt x="6641" y="0"/>
                    <a:pt x="59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22">
              <a:extLst>
                <a:ext uri="{FF2B5EF4-FFF2-40B4-BE49-F238E27FC236}">
                  <a16:creationId xmlns:a16="http://schemas.microsoft.com/office/drawing/2014/main" id="{EFCFE9E4-F601-23C2-067C-716EA28870DF}"/>
                </a:ext>
              </a:extLst>
            </p:cNvPr>
            <p:cNvSpPr/>
            <p:nvPr/>
          </p:nvSpPr>
          <p:spPr>
            <a:xfrm rot="10800000">
              <a:off x="-254929" y="1068860"/>
              <a:ext cx="373324" cy="319986"/>
            </a:xfrm>
            <a:custGeom>
              <a:avLst/>
              <a:gdLst/>
              <a:ahLst/>
              <a:cxnLst/>
              <a:rect l="l" t="t" r="r" b="b"/>
              <a:pathLst>
                <a:path w="9526" h="8165" extrusionOk="0">
                  <a:moveTo>
                    <a:pt x="5453" y="211"/>
                  </a:moveTo>
                  <a:cubicBezTo>
                    <a:pt x="7585" y="223"/>
                    <a:pt x="9323" y="1950"/>
                    <a:pt x="9323" y="4081"/>
                  </a:cubicBezTo>
                  <a:cubicBezTo>
                    <a:pt x="9323" y="5653"/>
                    <a:pt x="8382" y="7058"/>
                    <a:pt x="6930" y="7665"/>
                  </a:cubicBezTo>
                  <a:cubicBezTo>
                    <a:pt x="6455" y="7861"/>
                    <a:pt x="5956" y="7956"/>
                    <a:pt x="5460" y="7956"/>
                  </a:cubicBezTo>
                  <a:cubicBezTo>
                    <a:pt x="4451" y="7956"/>
                    <a:pt x="3457" y="7562"/>
                    <a:pt x="2715" y="6819"/>
                  </a:cubicBezTo>
                  <a:cubicBezTo>
                    <a:pt x="274" y="4379"/>
                    <a:pt x="2001" y="211"/>
                    <a:pt x="5453" y="211"/>
                  </a:cubicBezTo>
                  <a:close/>
                  <a:moveTo>
                    <a:pt x="5420" y="1"/>
                  </a:moveTo>
                  <a:cubicBezTo>
                    <a:pt x="4420" y="1"/>
                    <a:pt x="3400" y="372"/>
                    <a:pt x="2572" y="1200"/>
                  </a:cubicBezTo>
                  <a:cubicBezTo>
                    <a:pt x="0" y="3771"/>
                    <a:pt x="1822" y="8165"/>
                    <a:pt x="5453" y="8165"/>
                  </a:cubicBezTo>
                  <a:cubicBezTo>
                    <a:pt x="7704" y="8153"/>
                    <a:pt x="9525" y="6331"/>
                    <a:pt x="9525" y="4081"/>
                  </a:cubicBezTo>
                  <a:cubicBezTo>
                    <a:pt x="9525" y="1624"/>
                    <a:pt x="7514" y="1"/>
                    <a:pt x="54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22">
              <a:extLst>
                <a:ext uri="{FF2B5EF4-FFF2-40B4-BE49-F238E27FC236}">
                  <a16:creationId xmlns:a16="http://schemas.microsoft.com/office/drawing/2014/main" id="{E6317D3C-3CD4-1A57-4A9D-065899AF35CC}"/>
                </a:ext>
              </a:extLst>
            </p:cNvPr>
            <p:cNvSpPr/>
            <p:nvPr/>
          </p:nvSpPr>
          <p:spPr>
            <a:xfrm rot="10800000">
              <a:off x="-199394" y="1124394"/>
              <a:ext cx="243605" cy="208844"/>
            </a:xfrm>
            <a:custGeom>
              <a:avLst/>
              <a:gdLst/>
              <a:ahLst/>
              <a:cxnLst/>
              <a:rect l="l" t="t" r="r" b="b"/>
              <a:pathLst>
                <a:path w="6216" h="5329" extrusionOk="0">
                  <a:moveTo>
                    <a:pt x="3560" y="209"/>
                  </a:moveTo>
                  <a:cubicBezTo>
                    <a:pt x="4918" y="209"/>
                    <a:pt x="6013" y="1305"/>
                    <a:pt x="6013" y="2662"/>
                  </a:cubicBezTo>
                  <a:cubicBezTo>
                    <a:pt x="6013" y="4144"/>
                    <a:pt x="4803" y="5125"/>
                    <a:pt x="3541" y="5125"/>
                  </a:cubicBezTo>
                  <a:cubicBezTo>
                    <a:pt x="2938" y="5125"/>
                    <a:pt x="2323" y="4901"/>
                    <a:pt x="1822" y="4400"/>
                  </a:cubicBezTo>
                  <a:cubicBezTo>
                    <a:pt x="274" y="2852"/>
                    <a:pt x="1370" y="209"/>
                    <a:pt x="3560" y="209"/>
                  </a:cubicBezTo>
                  <a:close/>
                  <a:moveTo>
                    <a:pt x="3541" y="0"/>
                  </a:moveTo>
                  <a:cubicBezTo>
                    <a:pt x="2888" y="0"/>
                    <a:pt x="2222" y="242"/>
                    <a:pt x="1679" y="781"/>
                  </a:cubicBezTo>
                  <a:cubicBezTo>
                    <a:pt x="0" y="2460"/>
                    <a:pt x="1191" y="5329"/>
                    <a:pt x="3560" y="5329"/>
                  </a:cubicBezTo>
                  <a:cubicBezTo>
                    <a:pt x="5025" y="5329"/>
                    <a:pt x="6216" y="4138"/>
                    <a:pt x="6216" y="2662"/>
                  </a:cubicBezTo>
                  <a:cubicBezTo>
                    <a:pt x="6216" y="1059"/>
                    <a:pt x="4907" y="0"/>
                    <a:pt x="3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22">
              <a:extLst>
                <a:ext uri="{FF2B5EF4-FFF2-40B4-BE49-F238E27FC236}">
                  <a16:creationId xmlns:a16="http://schemas.microsoft.com/office/drawing/2014/main" id="{5ADBFADF-67E6-64F5-DE50-3C709E375470}"/>
                </a:ext>
              </a:extLst>
            </p:cNvPr>
            <p:cNvSpPr/>
            <p:nvPr/>
          </p:nvSpPr>
          <p:spPr>
            <a:xfrm rot="10800000">
              <a:off x="-144172" y="1179889"/>
              <a:ext cx="114200" cy="97975"/>
            </a:xfrm>
            <a:custGeom>
              <a:avLst/>
              <a:gdLst/>
              <a:ahLst/>
              <a:cxnLst/>
              <a:rect l="l" t="t" r="r" b="b"/>
              <a:pathLst>
                <a:path w="2914" h="2500" extrusionOk="0">
                  <a:moveTo>
                    <a:pt x="1667" y="213"/>
                  </a:moveTo>
                  <a:cubicBezTo>
                    <a:pt x="2239" y="213"/>
                    <a:pt x="2703" y="677"/>
                    <a:pt x="2703" y="1249"/>
                  </a:cubicBezTo>
                  <a:cubicBezTo>
                    <a:pt x="2703" y="1878"/>
                    <a:pt x="2190" y="2293"/>
                    <a:pt x="1656" y="2293"/>
                  </a:cubicBezTo>
                  <a:cubicBezTo>
                    <a:pt x="1401" y="2293"/>
                    <a:pt x="1141" y="2199"/>
                    <a:pt x="929" y="1987"/>
                  </a:cubicBezTo>
                  <a:cubicBezTo>
                    <a:pt x="274" y="1332"/>
                    <a:pt x="739" y="213"/>
                    <a:pt x="1667" y="213"/>
                  </a:cubicBezTo>
                  <a:close/>
                  <a:moveTo>
                    <a:pt x="1658" y="1"/>
                  </a:moveTo>
                  <a:cubicBezTo>
                    <a:pt x="1352" y="1"/>
                    <a:pt x="1040" y="114"/>
                    <a:pt x="786" y="368"/>
                  </a:cubicBezTo>
                  <a:cubicBezTo>
                    <a:pt x="1" y="1154"/>
                    <a:pt x="548" y="2499"/>
                    <a:pt x="1667" y="2499"/>
                  </a:cubicBezTo>
                  <a:cubicBezTo>
                    <a:pt x="2358" y="2499"/>
                    <a:pt x="2906" y="1940"/>
                    <a:pt x="2906" y="1249"/>
                  </a:cubicBezTo>
                  <a:cubicBezTo>
                    <a:pt x="2914" y="499"/>
                    <a:pt x="2300" y="1"/>
                    <a:pt x="16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122">
            <a:extLst>
              <a:ext uri="{FF2B5EF4-FFF2-40B4-BE49-F238E27FC236}">
                <a16:creationId xmlns:a16="http://schemas.microsoft.com/office/drawing/2014/main" id="{92B4A218-6665-5E37-33EE-4891CDE4F8B8}"/>
              </a:ext>
            </a:extLst>
          </p:cNvPr>
          <p:cNvSpPr/>
          <p:nvPr/>
        </p:nvSpPr>
        <p:spPr>
          <a:xfrm rot="10800000">
            <a:off x="5503153" y="4030853"/>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9" name="Google Shape;4109;p122">
            <a:extLst>
              <a:ext uri="{FF2B5EF4-FFF2-40B4-BE49-F238E27FC236}">
                <a16:creationId xmlns:a16="http://schemas.microsoft.com/office/drawing/2014/main" id="{891C7206-E328-3B4C-4FD7-9B0150CD916C}"/>
              </a:ext>
            </a:extLst>
          </p:cNvPr>
          <p:cNvGrpSpPr/>
          <p:nvPr/>
        </p:nvGrpSpPr>
        <p:grpSpPr>
          <a:xfrm>
            <a:off x="3639459" y="4173250"/>
            <a:ext cx="136198" cy="357201"/>
            <a:chOff x="3145375" y="4383648"/>
            <a:chExt cx="136198" cy="357201"/>
          </a:xfrm>
        </p:grpSpPr>
        <p:sp>
          <p:nvSpPr>
            <p:cNvPr id="4110" name="Google Shape;4110;p122">
              <a:extLst>
                <a:ext uri="{FF2B5EF4-FFF2-40B4-BE49-F238E27FC236}">
                  <a16:creationId xmlns:a16="http://schemas.microsoft.com/office/drawing/2014/main" id="{0A91329B-933E-C5D4-BB69-955D5D7AC19E}"/>
                </a:ext>
              </a:extLst>
            </p:cNvPr>
            <p:cNvSpPr/>
            <p:nvPr/>
          </p:nvSpPr>
          <p:spPr>
            <a:xfrm rot="10800000" flipH="1">
              <a:off x="3145375" y="4383648"/>
              <a:ext cx="136198" cy="136227"/>
            </a:xfrm>
            <a:custGeom>
              <a:avLst/>
              <a:gdLst/>
              <a:ahLst/>
              <a:cxnLst/>
              <a:rect l="l" t="t" r="r" b="b"/>
              <a:pathLst>
                <a:path w="4763" h="4764" extrusionOk="0">
                  <a:moveTo>
                    <a:pt x="0" y="1"/>
                  </a:moveTo>
                  <a:lnTo>
                    <a:pt x="0" y="4763"/>
                  </a:lnTo>
                  <a:lnTo>
                    <a:pt x="4763" y="4763"/>
                  </a:lnTo>
                  <a:lnTo>
                    <a:pt x="4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22">
              <a:extLst>
                <a:ext uri="{FF2B5EF4-FFF2-40B4-BE49-F238E27FC236}">
                  <a16:creationId xmlns:a16="http://schemas.microsoft.com/office/drawing/2014/main" id="{ADCBAE3A-BE12-5F68-9310-19916D1C700B}"/>
                </a:ext>
              </a:extLst>
            </p:cNvPr>
            <p:cNvSpPr/>
            <p:nvPr/>
          </p:nvSpPr>
          <p:spPr>
            <a:xfrm>
              <a:off x="3154227" y="4622347"/>
              <a:ext cx="118489" cy="118501"/>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122">
            <a:extLst>
              <a:ext uri="{FF2B5EF4-FFF2-40B4-BE49-F238E27FC236}">
                <a16:creationId xmlns:a16="http://schemas.microsoft.com/office/drawing/2014/main" id="{0FF54691-7C5C-D866-7231-4EA42965459D}"/>
              </a:ext>
            </a:extLst>
          </p:cNvPr>
          <p:cNvGrpSpPr/>
          <p:nvPr/>
        </p:nvGrpSpPr>
        <p:grpSpPr>
          <a:xfrm>
            <a:off x="1751472" y="4145795"/>
            <a:ext cx="167575" cy="384656"/>
            <a:chOff x="1346783" y="4369925"/>
            <a:chExt cx="167575" cy="384656"/>
          </a:xfrm>
        </p:grpSpPr>
        <p:sp>
          <p:nvSpPr>
            <p:cNvPr id="4113" name="Google Shape;4113;p122">
              <a:extLst>
                <a:ext uri="{FF2B5EF4-FFF2-40B4-BE49-F238E27FC236}">
                  <a16:creationId xmlns:a16="http://schemas.microsoft.com/office/drawing/2014/main" id="{E335E7C4-F5A6-9370-4056-974D864FF9AD}"/>
                </a:ext>
              </a:extLst>
            </p:cNvPr>
            <p:cNvSpPr/>
            <p:nvPr/>
          </p:nvSpPr>
          <p:spPr>
            <a:xfrm>
              <a:off x="1356923" y="4369925"/>
              <a:ext cx="147300" cy="147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22">
              <a:extLst>
                <a:ext uri="{FF2B5EF4-FFF2-40B4-BE49-F238E27FC236}">
                  <a16:creationId xmlns:a16="http://schemas.microsoft.com/office/drawing/2014/main" id="{E501C3A6-7375-250B-9CE4-E471992911F5}"/>
                </a:ext>
              </a:extLst>
            </p:cNvPr>
            <p:cNvSpPr/>
            <p:nvPr/>
          </p:nvSpPr>
          <p:spPr>
            <a:xfrm rot="-2700000">
              <a:off x="1371324" y="4611547"/>
              <a:ext cx="118494" cy="118494"/>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5" name="Google Shape;4115;p122">
            <a:extLst>
              <a:ext uri="{FF2B5EF4-FFF2-40B4-BE49-F238E27FC236}">
                <a16:creationId xmlns:a16="http://schemas.microsoft.com/office/drawing/2014/main" id="{8A262CE7-9BAE-929B-9400-0E29102A8BAC}"/>
              </a:ext>
            </a:extLst>
          </p:cNvPr>
          <p:cNvSpPr/>
          <p:nvPr/>
        </p:nvSpPr>
        <p:spPr>
          <a:xfrm>
            <a:off x="6349202" y="4045003"/>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solidFill>
            <a:schemeClr val="accent3"/>
          </a:solidFill>
          <a:ln>
            <a:noFill/>
          </a:ln>
        </p:spPr>
        <p:txBody>
          <a:bodyPr/>
          <a:lstStyle/>
          <a:p>
            <a:endParaRPr lang="en-IE"/>
          </a:p>
        </p:txBody>
      </p:sp>
      <p:sp>
        <p:nvSpPr>
          <p:cNvPr id="4116" name="Google Shape;4116;p122">
            <a:extLst>
              <a:ext uri="{FF2B5EF4-FFF2-40B4-BE49-F238E27FC236}">
                <a16:creationId xmlns:a16="http://schemas.microsoft.com/office/drawing/2014/main" id="{0025F89B-3BA0-0AAA-63C6-2B920BAA1427}"/>
              </a:ext>
            </a:extLst>
          </p:cNvPr>
          <p:cNvSpPr/>
          <p:nvPr/>
        </p:nvSpPr>
        <p:spPr>
          <a:xfrm>
            <a:off x="7228940" y="4030853"/>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22">
            <a:extLst>
              <a:ext uri="{FF2B5EF4-FFF2-40B4-BE49-F238E27FC236}">
                <a16:creationId xmlns:a16="http://schemas.microsoft.com/office/drawing/2014/main" id="{B53D1A16-6693-7AD6-ABF1-21F7840A4F8E}"/>
              </a:ext>
            </a:extLst>
          </p:cNvPr>
          <p:cNvSpPr/>
          <p:nvPr/>
        </p:nvSpPr>
        <p:spPr>
          <a:xfrm>
            <a:off x="8782400" y="4686702"/>
            <a:ext cx="708900" cy="708900"/>
          </a:xfrm>
          <a:prstGeom prst="ellipse">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 name="Picture 6">
            <a:extLst>
              <a:ext uri="{FF2B5EF4-FFF2-40B4-BE49-F238E27FC236}">
                <a16:creationId xmlns:a16="http://schemas.microsoft.com/office/drawing/2014/main" id="{E2F48B9C-F8AC-5F94-7E81-A7EB1F1310CA}"/>
              </a:ext>
            </a:extLst>
          </p:cNvPr>
          <p:cNvPicPr>
            <a:picLocks noChangeAspect="1"/>
          </p:cNvPicPr>
          <p:nvPr/>
        </p:nvPicPr>
        <p:blipFill>
          <a:blip r:embed="rId3"/>
          <a:stretch>
            <a:fillRect/>
          </a:stretch>
        </p:blipFill>
        <p:spPr>
          <a:xfrm>
            <a:off x="381632" y="1231404"/>
            <a:ext cx="2413977" cy="760622"/>
          </a:xfrm>
          <a:prstGeom prst="rect">
            <a:avLst/>
          </a:prstGeom>
        </p:spPr>
      </p:pic>
      <p:pic>
        <p:nvPicPr>
          <p:cNvPr id="9" name="Picture 8">
            <a:extLst>
              <a:ext uri="{FF2B5EF4-FFF2-40B4-BE49-F238E27FC236}">
                <a16:creationId xmlns:a16="http://schemas.microsoft.com/office/drawing/2014/main" id="{D3095383-B619-3D83-1575-1E5FCEFD78A1}"/>
              </a:ext>
            </a:extLst>
          </p:cNvPr>
          <p:cNvPicPr>
            <a:picLocks noChangeAspect="1"/>
          </p:cNvPicPr>
          <p:nvPr/>
        </p:nvPicPr>
        <p:blipFill>
          <a:blip r:embed="rId4"/>
          <a:stretch>
            <a:fillRect/>
          </a:stretch>
        </p:blipFill>
        <p:spPr>
          <a:xfrm>
            <a:off x="571601" y="2194369"/>
            <a:ext cx="1896530" cy="1532002"/>
          </a:xfrm>
          <a:prstGeom prst="rect">
            <a:avLst/>
          </a:prstGeom>
        </p:spPr>
      </p:pic>
      <p:pic>
        <p:nvPicPr>
          <p:cNvPr id="11" name="Picture 10">
            <a:extLst>
              <a:ext uri="{FF2B5EF4-FFF2-40B4-BE49-F238E27FC236}">
                <a16:creationId xmlns:a16="http://schemas.microsoft.com/office/drawing/2014/main" id="{2A6FD369-6E89-F4BF-43BF-F7F8441CD6E5}"/>
              </a:ext>
            </a:extLst>
          </p:cNvPr>
          <p:cNvPicPr>
            <a:picLocks noChangeAspect="1"/>
          </p:cNvPicPr>
          <p:nvPr/>
        </p:nvPicPr>
        <p:blipFill>
          <a:blip r:embed="rId5"/>
          <a:stretch>
            <a:fillRect/>
          </a:stretch>
        </p:blipFill>
        <p:spPr>
          <a:xfrm>
            <a:off x="3296970" y="1266146"/>
            <a:ext cx="3051423" cy="2541029"/>
          </a:xfrm>
          <a:prstGeom prst="rect">
            <a:avLst/>
          </a:prstGeom>
        </p:spPr>
      </p:pic>
      <p:sp>
        <p:nvSpPr>
          <p:cNvPr id="13" name="TextBox 12">
            <a:extLst>
              <a:ext uri="{FF2B5EF4-FFF2-40B4-BE49-F238E27FC236}">
                <a16:creationId xmlns:a16="http://schemas.microsoft.com/office/drawing/2014/main" id="{E152C0CF-7E37-EDC2-DDC9-D72E9BADACF7}"/>
              </a:ext>
            </a:extLst>
          </p:cNvPr>
          <p:cNvSpPr txBox="1"/>
          <p:nvPr/>
        </p:nvSpPr>
        <p:spPr>
          <a:xfrm>
            <a:off x="6496857" y="1458153"/>
            <a:ext cx="2404581" cy="523220"/>
          </a:xfrm>
          <a:prstGeom prst="rect">
            <a:avLst/>
          </a:prstGeom>
          <a:noFill/>
        </p:spPr>
        <p:txBody>
          <a:bodyPr wrap="square" rtlCol="0">
            <a:spAutoFit/>
          </a:bodyPr>
          <a:lstStyle/>
          <a:p>
            <a:pPr algn="ctr"/>
            <a:r>
              <a:rPr lang="en-IE" dirty="0">
                <a:solidFill>
                  <a:schemeClr val="bg1"/>
                </a:solidFill>
              </a:rPr>
              <a:t>Use a Live API for the Footballer Database</a:t>
            </a:r>
          </a:p>
        </p:txBody>
      </p:sp>
      <p:sp>
        <p:nvSpPr>
          <p:cNvPr id="14" name="TextBox 13">
            <a:extLst>
              <a:ext uri="{FF2B5EF4-FFF2-40B4-BE49-F238E27FC236}">
                <a16:creationId xmlns:a16="http://schemas.microsoft.com/office/drawing/2014/main" id="{62DFE646-7006-73A4-6BF6-A93762E9E34C}"/>
              </a:ext>
            </a:extLst>
          </p:cNvPr>
          <p:cNvSpPr txBox="1"/>
          <p:nvPr/>
        </p:nvSpPr>
        <p:spPr>
          <a:xfrm>
            <a:off x="6559902" y="2218520"/>
            <a:ext cx="2404581" cy="523220"/>
          </a:xfrm>
          <a:prstGeom prst="rect">
            <a:avLst/>
          </a:prstGeom>
          <a:noFill/>
        </p:spPr>
        <p:txBody>
          <a:bodyPr wrap="square" rtlCol="0">
            <a:spAutoFit/>
          </a:bodyPr>
          <a:lstStyle/>
          <a:p>
            <a:pPr algn="ctr"/>
            <a:r>
              <a:rPr lang="en-IE" dirty="0">
                <a:solidFill>
                  <a:schemeClr val="bg1"/>
                </a:solidFill>
              </a:rPr>
              <a:t>In-Form Players Receive Stat Boosts</a:t>
            </a:r>
          </a:p>
        </p:txBody>
      </p:sp>
      <p:sp>
        <p:nvSpPr>
          <p:cNvPr id="15" name="TextBox 14">
            <a:extLst>
              <a:ext uri="{FF2B5EF4-FFF2-40B4-BE49-F238E27FC236}">
                <a16:creationId xmlns:a16="http://schemas.microsoft.com/office/drawing/2014/main" id="{BF415664-0432-DD05-C604-CB2C848F5BA6}"/>
              </a:ext>
            </a:extLst>
          </p:cNvPr>
          <p:cNvSpPr txBox="1"/>
          <p:nvPr/>
        </p:nvSpPr>
        <p:spPr>
          <a:xfrm>
            <a:off x="6496858" y="3033341"/>
            <a:ext cx="2404581" cy="523220"/>
          </a:xfrm>
          <a:prstGeom prst="rect">
            <a:avLst/>
          </a:prstGeom>
          <a:noFill/>
        </p:spPr>
        <p:txBody>
          <a:bodyPr wrap="square" rtlCol="0">
            <a:spAutoFit/>
          </a:bodyPr>
          <a:lstStyle/>
          <a:p>
            <a:pPr algn="ctr"/>
            <a:r>
              <a:rPr lang="en-IE" dirty="0">
                <a:solidFill>
                  <a:schemeClr val="bg1"/>
                </a:solidFill>
              </a:rPr>
              <a:t>Location-Based Weather Affects Matches</a:t>
            </a:r>
          </a:p>
        </p:txBody>
      </p:sp>
    </p:spTree>
    <p:extLst>
      <p:ext uri="{BB962C8B-B14F-4D97-AF65-F5344CB8AC3E}">
        <p14:creationId xmlns:p14="http://schemas.microsoft.com/office/powerpoint/2010/main" val="24317465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043">
          <a:extLst>
            <a:ext uri="{FF2B5EF4-FFF2-40B4-BE49-F238E27FC236}">
              <a16:creationId xmlns:a16="http://schemas.microsoft.com/office/drawing/2014/main" id="{597B010F-0CA9-6B23-F8F6-9CE4B1CA8777}"/>
            </a:ext>
          </a:extLst>
        </p:cNvPr>
        <p:cNvGrpSpPr/>
        <p:nvPr/>
      </p:nvGrpSpPr>
      <p:grpSpPr>
        <a:xfrm>
          <a:off x="0" y="0"/>
          <a:ext cx="0" cy="0"/>
          <a:chOff x="0" y="0"/>
          <a:chExt cx="0" cy="0"/>
        </a:xfrm>
      </p:grpSpPr>
      <p:sp>
        <p:nvSpPr>
          <p:cNvPr id="4044" name="Google Shape;4044;p122">
            <a:extLst>
              <a:ext uri="{FF2B5EF4-FFF2-40B4-BE49-F238E27FC236}">
                <a16:creationId xmlns:a16="http://schemas.microsoft.com/office/drawing/2014/main" id="{F6C4D7E9-3D8C-2073-7D12-896C871F0BBA}"/>
              </a:ext>
            </a:extLst>
          </p:cNvPr>
          <p:cNvSpPr txBox="1">
            <a:spLocks noGrp="1"/>
          </p:cNvSpPr>
          <p:nvPr>
            <p:ph type="title"/>
          </p:nvPr>
        </p:nvSpPr>
        <p:spPr>
          <a:xfrm>
            <a:off x="613873" y="351909"/>
            <a:ext cx="8168527"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MULTIPLAYER LEAGUES &amp; MATCHES</a:t>
            </a:r>
            <a:endParaRPr dirty="0"/>
          </a:p>
        </p:txBody>
      </p:sp>
      <p:grpSp>
        <p:nvGrpSpPr>
          <p:cNvPr id="4047" name="Google Shape;4047;p122">
            <a:extLst>
              <a:ext uri="{FF2B5EF4-FFF2-40B4-BE49-F238E27FC236}">
                <a16:creationId xmlns:a16="http://schemas.microsoft.com/office/drawing/2014/main" id="{512E29A8-844A-2709-7203-3A51830E0C21}"/>
              </a:ext>
            </a:extLst>
          </p:cNvPr>
          <p:cNvGrpSpPr/>
          <p:nvPr/>
        </p:nvGrpSpPr>
        <p:grpSpPr>
          <a:xfrm>
            <a:off x="2113842" y="4677385"/>
            <a:ext cx="601813" cy="270772"/>
            <a:chOff x="1735682" y="4479804"/>
            <a:chExt cx="601813" cy="270772"/>
          </a:xfrm>
        </p:grpSpPr>
        <p:grpSp>
          <p:nvGrpSpPr>
            <p:cNvPr id="4048" name="Google Shape;4048;p122">
              <a:extLst>
                <a:ext uri="{FF2B5EF4-FFF2-40B4-BE49-F238E27FC236}">
                  <a16:creationId xmlns:a16="http://schemas.microsoft.com/office/drawing/2014/main" id="{30514E18-294F-EF7F-0CAE-2D58E94C149A}"/>
                </a:ext>
              </a:extLst>
            </p:cNvPr>
            <p:cNvGrpSpPr/>
            <p:nvPr/>
          </p:nvGrpSpPr>
          <p:grpSpPr>
            <a:xfrm>
              <a:off x="1735919" y="4711715"/>
              <a:ext cx="601576" cy="38861"/>
              <a:chOff x="7586971" y="1240406"/>
              <a:chExt cx="820705" cy="53017"/>
            </a:xfrm>
          </p:grpSpPr>
          <p:sp>
            <p:nvSpPr>
              <p:cNvPr id="4049" name="Google Shape;4049;p122">
                <a:extLst>
                  <a:ext uri="{FF2B5EF4-FFF2-40B4-BE49-F238E27FC236}">
                    <a16:creationId xmlns:a16="http://schemas.microsoft.com/office/drawing/2014/main" id="{BFC8C8AE-C9AA-58E1-2B7C-F40BD8AF82AC}"/>
                  </a:ext>
                </a:extLst>
              </p:cNvPr>
              <p:cNvSpPr/>
              <p:nvPr/>
            </p:nvSpPr>
            <p:spPr>
              <a:xfrm>
                <a:off x="8345886" y="1240406"/>
                <a:ext cx="61789" cy="53017"/>
              </a:xfrm>
              <a:custGeom>
                <a:avLst/>
                <a:gdLst/>
                <a:ahLst/>
                <a:cxnLst/>
                <a:rect l="l" t="t" r="r" b="b"/>
                <a:pathLst>
                  <a:path w="1930" h="1656" extrusionOk="0">
                    <a:moveTo>
                      <a:pt x="833" y="1"/>
                    </a:moveTo>
                    <a:cubicBezTo>
                      <a:pt x="407" y="1"/>
                      <a:pt x="0" y="332"/>
                      <a:pt x="0" y="834"/>
                    </a:cubicBezTo>
                    <a:cubicBezTo>
                      <a:pt x="0" y="1286"/>
                      <a:pt x="369" y="1655"/>
                      <a:pt x="822" y="1655"/>
                    </a:cubicBezTo>
                    <a:cubicBezTo>
                      <a:pt x="1560" y="1655"/>
                      <a:pt x="1929" y="762"/>
                      <a:pt x="1405" y="238"/>
                    </a:cubicBezTo>
                    <a:cubicBezTo>
                      <a:pt x="1237" y="74"/>
                      <a:pt x="1033" y="1"/>
                      <a:pt x="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22">
                <a:extLst>
                  <a:ext uri="{FF2B5EF4-FFF2-40B4-BE49-F238E27FC236}">
                    <a16:creationId xmlns:a16="http://schemas.microsoft.com/office/drawing/2014/main" id="{40A852AD-DD0E-601C-1F1C-676FCF3BA20F}"/>
                  </a:ext>
                </a:extLst>
              </p:cNvPr>
              <p:cNvSpPr/>
              <p:nvPr/>
            </p:nvSpPr>
            <p:spPr>
              <a:xfrm>
                <a:off x="8156069" y="1240406"/>
                <a:ext cx="61757" cy="53017"/>
              </a:xfrm>
              <a:custGeom>
                <a:avLst/>
                <a:gdLst/>
                <a:ahLst/>
                <a:cxnLst/>
                <a:rect l="l" t="t" r="r" b="b"/>
                <a:pathLst>
                  <a:path w="1929" h="1656" extrusionOk="0">
                    <a:moveTo>
                      <a:pt x="838" y="1"/>
                    </a:moveTo>
                    <a:cubicBezTo>
                      <a:pt x="413" y="1"/>
                      <a:pt x="0" y="332"/>
                      <a:pt x="0" y="834"/>
                    </a:cubicBezTo>
                    <a:cubicBezTo>
                      <a:pt x="0" y="1286"/>
                      <a:pt x="369" y="1655"/>
                      <a:pt x="822" y="1655"/>
                    </a:cubicBezTo>
                    <a:cubicBezTo>
                      <a:pt x="1560" y="1655"/>
                      <a:pt x="1929" y="762"/>
                      <a:pt x="1405" y="238"/>
                    </a:cubicBezTo>
                    <a:cubicBezTo>
                      <a:pt x="1241" y="74"/>
                      <a:pt x="1038"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22">
                <a:extLst>
                  <a:ext uri="{FF2B5EF4-FFF2-40B4-BE49-F238E27FC236}">
                    <a16:creationId xmlns:a16="http://schemas.microsoft.com/office/drawing/2014/main" id="{C0D7842C-5958-04D3-DC2B-25AC5BE9CB54}"/>
                  </a:ext>
                </a:extLst>
              </p:cNvPr>
              <p:cNvSpPr/>
              <p:nvPr/>
            </p:nvSpPr>
            <p:spPr>
              <a:xfrm>
                <a:off x="7966221" y="1240406"/>
                <a:ext cx="61789" cy="53017"/>
              </a:xfrm>
              <a:custGeom>
                <a:avLst/>
                <a:gdLst/>
                <a:ahLst/>
                <a:cxnLst/>
                <a:rect l="l" t="t" r="r" b="b"/>
                <a:pathLst>
                  <a:path w="1930" h="1656" extrusionOk="0">
                    <a:moveTo>
                      <a:pt x="842" y="1"/>
                    </a:moveTo>
                    <a:cubicBezTo>
                      <a:pt x="413" y="1"/>
                      <a:pt x="1" y="332"/>
                      <a:pt x="1" y="834"/>
                    </a:cubicBezTo>
                    <a:cubicBezTo>
                      <a:pt x="1" y="1286"/>
                      <a:pt x="370" y="1655"/>
                      <a:pt x="834" y="1655"/>
                    </a:cubicBezTo>
                    <a:cubicBezTo>
                      <a:pt x="1560" y="1655"/>
                      <a:pt x="1930" y="762"/>
                      <a:pt x="1418" y="238"/>
                    </a:cubicBezTo>
                    <a:cubicBezTo>
                      <a:pt x="1250"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22">
                <a:extLst>
                  <a:ext uri="{FF2B5EF4-FFF2-40B4-BE49-F238E27FC236}">
                    <a16:creationId xmlns:a16="http://schemas.microsoft.com/office/drawing/2014/main" id="{62236BED-4B90-9EEB-7766-459D8BAAA6CC}"/>
                  </a:ext>
                </a:extLst>
              </p:cNvPr>
              <p:cNvSpPr/>
              <p:nvPr/>
            </p:nvSpPr>
            <p:spPr>
              <a:xfrm>
                <a:off x="7776404" y="1240406"/>
                <a:ext cx="62173" cy="53017"/>
              </a:xfrm>
              <a:custGeom>
                <a:avLst/>
                <a:gdLst/>
                <a:ahLst/>
                <a:cxnLst/>
                <a:rect l="l" t="t" r="r" b="b"/>
                <a:pathLst>
                  <a:path w="1942" h="1656" extrusionOk="0">
                    <a:moveTo>
                      <a:pt x="842" y="1"/>
                    </a:moveTo>
                    <a:cubicBezTo>
                      <a:pt x="413" y="1"/>
                      <a:pt x="0" y="332"/>
                      <a:pt x="0" y="834"/>
                    </a:cubicBezTo>
                    <a:cubicBezTo>
                      <a:pt x="0" y="1286"/>
                      <a:pt x="370" y="1655"/>
                      <a:pt x="834" y="1655"/>
                    </a:cubicBezTo>
                    <a:cubicBezTo>
                      <a:pt x="1572" y="1655"/>
                      <a:pt x="1941" y="762"/>
                      <a:pt x="1417" y="238"/>
                    </a:cubicBezTo>
                    <a:cubicBezTo>
                      <a:pt x="1249"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22">
                <a:extLst>
                  <a:ext uri="{FF2B5EF4-FFF2-40B4-BE49-F238E27FC236}">
                    <a16:creationId xmlns:a16="http://schemas.microsoft.com/office/drawing/2014/main" id="{58AC8D09-60A9-89C1-C048-0F858CE1A142}"/>
                  </a:ext>
                </a:extLst>
              </p:cNvPr>
              <p:cNvSpPr/>
              <p:nvPr/>
            </p:nvSpPr>
            <p:spPr>
              <a:xfrm>
                <a:off x="7586971" y="1240406"/>
                <a:ext cx="61757" cy="53017"/>
              </a:xfrm>
              <a:custGeom>
                <a:avLst/>
                <a:gdLst/>
                <a:ahLst/>
                <a:cxnLst/>
                <a:rect l="l" t="t" r="r" b="b"/>
                <a:pathLst>
                  <a:path w="1929" h="1656" extrusionOk="0">
                    <a:moveTo>
                      <a:pt x="832" y="1"/>
                    </a:moveTo>
                    <a:cubicBezTo>
                      <a:pt x="407" y="1"/>
                      <a:pt x="0" y="332"/>
                      <a:pt x="0" y="834"/>
                    </a:cubicBezTo>
                    <a:cubicBezTo>
                      <a:pt x="0" y="1286"/>
                      <a:pt x="369" y="1655"/>
                      <a:pt x="822" y="1655"/>
                    </a:cubicBezTo>
                    <a:cubicBezTo>
                      <a:pt x="1560" y="1655"/>
                      <a:pt x="1929" y="762"/>
                      <a:pt x="1405" y="238"/>
                    </a:cubicBezTo>
                    <a:cubicBezTo>
                      <a:pt x="1237" y="74"/>
                      <a:pt x="1033" y="1"/>
                      <a:pt x="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4" name="Google Shape;4054;p122">
              <a:extLst>
                <a:ext uri="{FF2B5EF4-FFF2-40B4-BE49-F238E27FC236}">
                  <a16:creationId xmlns:a16="http://schemas.microsoft.com/office/drawing/2014/main" id="{BA330382-DA4B-2486-E591-A70B724F4803}"/>
                </a:ext>
              </a:extLst>
            </p:cNvPr>
            <p:cNvSpPr/>
            <p:nvPr/>
          </p:nvSpPr>
          <p:spPr>
            <a:xfrm>
              <a:off x="1735682" y="4479804"/>
              <a:ext cx="601542" cy="81907"/>
            </a:xfrm>
            <a:custGeom>
              <a:avLst/>
              <a:gdLst/>
              <a:ahLst/>
              <a:cxnLst/>
              <a:rect l="l" t="t" r="r" b="b"/>
              <a:pathLst>
                <a:path w="18277" h="2489" extrusionOk="0">
                  <a:moveTo>
                    <a:pt x="1869" y="0"/>
                  </a:moveTo>
                  <a:lnTo>
                    <a:pt x="0" y="1893"/>
                  </a:lnTo>
                  <a:lnTo>
                    <a:pt x="322" y="2215"/>
                  </a:lnTo>
                  <a:lnTo>
                    <a:pt x="1869" y="655"/>
                  </a:lnTo>
                  <a:lnTo>
                    <a:pt x="3691" y="2488"/>
                  </a:lnTo>
                  <a:lnTo>
                    <a:pt x="5501" y="655"/>
                  </a:lnTo>
                  <a:lnTo>
                    <a:pt x="7322" y="2488"/>
                  </a:lnTo>
                  <a:lnTo>
                    <a:pt x="9144" y="655"/>
                  </a:lnTo>
                  <a:lnTo>
                    <a:pt x="10954" y="2488"/>
                  </a:lnTo>
                  <a:lnTo>
                    <a:pt x="12775" y="655"/>
                  </a:lnTo>
                  <a:lnTo>
                    <a:pt x="14585" y="2488"/>
                  </a:lnTo>
                  <a:lnTo>
                    <a:pt x="16407" y="655"/>
                  </a:lnTo>
                  <a:lnTo>
                    <a:pt x="17955" y="2215"/>
                  </a:lnTo>
                  <a:lnTo>
                    <a:pt x="18276" y="1893"/>
                  </a:lnTo>
                  <a:lnTo>
                    <a:pt x="16407" y="0"/>
                  </a:lnTo>
                  <a:lnTo>
                    <a:pt x="14585" y="1846"/>
                  </a:lnTo>
                  <a:lnTo>
                    <a:pt x="12775" y="0"/>
                  </a:lnTo>
                  <a:lnTo>
                    <a:pt x="10954" y="1846"/>
                  </a:lnTo>
                  <a:lnTo>
                    <a:pt x="9132" y="0"/>
                  </a:lnTo>
                  <a:lnTo>
                    <a:pt x="7322" y="1846"/>
                  </a:lnTo>
                  <a:lnTo>
                    <a:pt x="5501" y="0"/>
                  </a:lnTo>
                  <a:lnTo>
                    <a:pt x="3691" y="1846"/>
                  </a:lnTo>
                  <a:lnTo>
                    <a:pt x="18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122">
            <a:extLst>
              <a:ext uri="{FF2B5EF4-FFF2-40B4-BE49-F238E27FC236}">
                <a16:creationId xmlns:a16="http://schemas.microsoft.com/office/drawing/2014/main" id="{348AFC57-20CD-2EC8-646A-20A0509F914E}"/>
              </a:ext>
            </a:extLst>
          </p:cNvPr>
          <p:cNvGrpSpPr/>
          <p:nvPr/>
        </p:nvGrpSpPr>
        <p:grpSpPr>
          <a:xfrm rot="10800000">
            <a:off x="2968718" y="4614231"/>
            <a:ext cx="359410" cy="333926"/>
            <a:chOff x="6672" y="3464315"/>
            <a:chExt cx="279631" cy="259804"/>
          </a:xfrm>
        </p:grpSpPr>
        <p:sp>
          <p:nvSpPr>
            <p:cNvPr id="4057" name="Google Shape;4057;p122">
              <a:extLst>
                <a:ext uri="{FF2B5EF4-FFF2-40B4-BE49-F238E27FC236}">
                  <a16:creationId xmlns:a16="http://schemas.microsoft.com/office/drawing/2014/main" id="{50AFB640-99EE-752B-4DE5-0E223F43C91E}"/>
                </a:ext>
              </a:extLst>
            </p:cNvPr>
            <p:cNvSpPr/>
            <p:nvPr/>
          </p:nvSpPr>
          <p:spPr>
            <a:xfrm>
              <a:off x="246938" y="3577534"/>
              <a:ext cx="39365" cy="33526"/>
            </a:xfrm>
            <a:custGeom>
              <a:avLst/>
              <a:gdLst/>
              <a:ahLst/>
              <a:cxnLst/>
              <a:rect l="l" t="t" r="r" b="b"/>
              <a:pathLst>
                <a:path w="1227" h="1045" extrusionOk="0">
                  <a:moveTo>
                    <a:pt x="526" y="1"/>
                  </a:moveTo>
                  <a:cubicBezTo>
                    <a:pt x="257" y="1"/>
                    <a:pt x="1" y="206"/>
                    <a:pt x="1" y="520"/>
                  </a:cubicBezTo>
                  <a:cubicBezTo>
                    <a:pt x="1" y="806"/>
                    <a:pt x="239" y="1044"/>
                    <a:pt x="524" y="1044"/>
                  </a:cubicBezTo>
                  <a:cubicBezTo>
                    <a:pt x="989" y="1044"/>
                    <a:pt x="1227" y="484"/>
                    <a:pt x="894" y="151"/>
                  </a:cubicBezTo>
                  <a:cubicBezTo>
                    <a:pt x="786" y="47"/>
                    <a:pt x="655"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22">
              <a:extLst>
                <a:ext uri="{FF2B5EF4-FFF2-40B4-BE49-F238E27FC236}">
                  <a16:creationId xmlns:a16="http://schemas.microsoft.com/office/drawing/2014/main" id="{77F4807D-8370-59CF-6379-1ABF0D214DE9}"/>
                </a:ext>
              </a:extLst>
            </p:cNvPr>
            <p:cNvSpPr/>
            <p:nvPr/>
          </p:nvSpPr>
          <p:spPr>
            <a:xfrm>
              <a:off x="126982" y="3577534"/>
              <a:ext cx="39012" cy="33526"/>
            </a:xfrm>
            <a:custGeom>
              <a:avLst/>
              <a:gdLst/>
              <a:ahLst/>
              <a:cxnLst/>
              <a:rect l="l" t="t" r="r" b="b"/>
              <a:pathLst>
                <a:path w="1216" h="1045" extrusionOk="0">
                  <a:moveTo>
                    <a:pt x="527" y="1"/>
                  </a:moveTo>
                  <a:cubicBezTo>
                    <a:pt x="257" y="1"/>
                    <a:pt x="1" y="206"/>
                    <a:pt x="1" y="520"/>
                  </a:cubicBezTo>
                  <a:cubicBezTo>
                    <a:pt x="1" y="806"/>
                    <a:pt x="227" y="1044"/>
                    <a:pt x="525" y="1044"/>
                  </a:cubicBezTo>
                  <a:cubicBezTo>
                    <a:pt x="989" y="1044"/>
                    <a:pt x="1215" y="484"/>
                    <a:pt x="894" y="151"/>
                  </a:cubicBezTo>
                  <a:cubicBezTo>
                    <a:pt x="786" y="47"/>
                    <a:pt x="655"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22">
              <a:extLst>
                <a:ext uri="{FF2B5EF4-FFF2-40B4-BE49-F238E27FC236}">
                  <a16:creationId xmlns:a16="http://schemas.microsoft.com/office/drawing/2014/main" id="{86C84316-43CF-0C63-21CE-7F3BD576D37A}"/>
                </a:ext>
              </a:extLst>
            </p:cNvPr>
            <p:cNvSpPr/>
            <p:nvPr/>
          </p:nvSpPr>
          <p:spPr>
            <a:xfrm>
              <a:off x="6672" y="3577374"/>
              <a:ext cx="39365" cy="33687"/>
            </a:xfrm>
            <a:custGeom>
              <a:avLst/>
              <a:gdLst/>
              <a:ahLst/>
              <a:cxnLst/>
              <a:rect l="l" t="t" r="r" b="b"/>
              <a:pathLst>
                <a:path w="1227" h="1050"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22">
              <a:extLst>
                <a:ext uri="{FF2B5EF4-FFF2-40B4-BE49-F238E27FC236}">
                  <a16:creationId xmlns:a16="http://schemas.microsoft.com/office/drawing/2014/main" id="{A0E8E40B-0FE1-D197-C239-7DED1B1C1876}"/>
                </a:ext>
              </a:extLst>
            </p:cNvPr>
            <p:cNvSpPr/>
            <p:nvPr/>
          </p:nvSpPr>
          <p:spPr>
            <a:xfrm>
              <a:off x="246938" y="3464315"/>
              <a:ext cx="39365" cy="33655"/>
            </a:xfrm>
            <a:custGeom>
              <a:avLst/>
              <a:gdLst/>
              <a:ahLst/>
              <a:cxnLst/>
              <a:rect l="l" t="t" r="r" b="b"/>
              <a:pathLst>
                <a:path w="1227" h="1049" extrusionOk="0">
                  <a:moveTo>
                    <a:pt x="526" y="0"/>
                  </a:moveTo>
                  <a:cubicBezTo>
                    <a:pt x="257" y="0"/>
                    <a:pt x="1" y="211"/>
                    <a:pt x="1" y="525"/>
                  </a:cubicBezTo>
                  <a:cubicBezTo>
                    <a:pt x="1" y="811"/>
                    <a:pt x="239" y="1049"/>
                    <a:pt x="524" y="1049"/>
                  </a:cubicBezTo>
                  <a:cubicBezTo>
                    <a:pt x="989" y="1049"/>
                    <a:pt x="1227" y="489"/>
                    <a:pt x="894" y="156"/>
                  </a:cubicBezTo>
                  <a:cubicBezTo>
                    <a:pt x="786" y="48"/>
                    <a:pt x="654"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22">
              <a:extLst>
                <a:ext uri="{FF2B5EF4-FFF2-40B4-BE49-F238E27FC236}">
                  <a16:creationId xmlns:a16="http://schemas.microsoft.com/office/drawing/2014/main" id="{4F0A58F6-EFFF-58FC-359A-4EC45313BC0B}"/>
                </a:ext>
              </a:extLst>
            </p:cNvPr>
            <p:cNvSpPr/>
            <p:nvPr/>
          </p:nvSpPr>
          <p:spPr>
            <a:xfrm>
              <a:off x="126982" y="3464315"/>
              <a:ext cx="39012" cy="33655"/>
            </a:xfrm>
            <a:custGeom>
              <a:avLst/>
              <a:gdLst/>
              <a:ahLst/>
              <a:cxnLst/>
              <a:rect l="l" t="t" r="r" b="b"/>
              <a:pathLst>
                <a:path w="1216" h="1049" extrusionOk="0">
                  <a:moveTo>
                    <a:pt x="523" y="0"/>
                  </a:moveTo>
                  <a:cubicBezTo>
                    <a:pt x="257" y="0"/>
                    <a:pt x="1" y="211"/>
                    <a:pt x="1" y="525"/>
                  </a:cubicBezTo>
                  <a:cubicBezTo>
                    <a:pt x="1" y="811"/>
                    <a:pt x="227" y="1049"/>
                    <a:pt x="525" y="1049"/>
                  </a:cubicBezTo>
                  <a:cubicBezTo>
                    <a:pt x="989" y="1049"/>
                    <a:pt x="1215" y="489"/>
                    <a:pt x="882" y="156"/>
                  </a:cubicBezTo>
                  <a:cubicBezTo>
                    <a:pt x="778" y="48"/>
                    <a:pt x="649" y="0"/>
                    <a:pt x="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22">
              <a:extLst>
                <a:ext uri="{FF2B5EF4-FFF2-40B4-BE49-F238E27FC236}">
                  <a16:creationId xmlns:a16="http://schemas.microsoft.com/office/drawing/2014/main" id="{8720D285-CD80-C3E8-6784-514F60ED9FD9}"/>
                </a:ext>
              </a:extLst>
            </p:cNvPr>
            <p:cNvSpPr/>
            <p:nvPr/>
          </p:nvSpPr>
          <p:spPr>
            <a:xfrm>
              <a:off x="6672" y="3464315"/>
              <a:ext cx="39365" cy="33655"/>
            </a:xfrm>
            <a:custGeom>
              <a:avLst/>
              <a:gdLst/>
              <a:ahLst/>
              <a:cxnLst/>
              <a:rect l="l" t="t" r="r" b="b"/>
              <a:pathLst>
                <a:path w="1227" h="1049"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22">
              <a:extLst>
                <a:ext uri="{FF2B5EF4-FFF2-40B4-BE49-F238E27FC236}">
                  <a16:creationId xmlns:a16="http://schemas.microsoft.com/office/drawing/2014/main" id="{DCB65F2F-2D99-8227-16F8-CE304B784619}"/>
                </a:ext>
              </a:extLst>
            </p:cNvPr>
            <p:cNvSpPr/>
            <p:nvPr/>
          </p:nvSpPr>
          <p:spPr>
            <a:xfrm>
              <a:off x="246938" y="3690721"/>
              <a:ext cx="39365" cy="33398"/>
            </a:xfrm>
            <a:custGeom>
              <a:avLst/>
              <a:gdLst/>
              <a:ahLst/>
              <a:cxnLst/>
              <a:rect l="l" t="t" r="r" b="b"/>
              <a:pathLst>
                <a:path w="1227" h="1041" extrusionOk="0">
                  <a:moveTo>
                    <a:pt x="521" y="1"/>
                  </a:moveTo>
                  <a:cubicBezTo>
                    <a:pt x="254" y="1"/>
                    <a:pt x="1" y="208"/>
                    <a:pt x="1" y="528"/>
                  </a:cubicBezTo>
                  <a:cubicBezTo>
                    <a:pt x="1" y="814"/>
                    <a:pt x="239" y="1040"/>
                    <a:pt x="524" y="1040"/>
                  </a:cubicBezTo>
                  <a:cubicBezTo>
                    <a:pt x="989" y="1040"/>
                    <a:pt x="1227" y="481"/>
                    <a:pt x="894" y="159"/>
                  </a:cubicBezTo>
                  <a:cubicBezTo>
                    <a:pt x="784" y="50"/>
                    <a:pt x="651"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22">
              <a:extLst>
                <a:ext uri="{FF2B5EF4-FFF2-40B4-BE49-F238E27FC236}">
                  <a16:creationId xmlns:a16="http://schemas.microsoft.com/office/drawing/2014/main" id="{EF3B4DCC-254A-0705-1FDD-450E9A23ED59}"/>
                </a:ext>
              </a:extLst>
            </p:cNvPr>
            <p:cNvSpPr/>
            <p:nvPr/>
          </p:nvSpPr>
          <p:spPr>
            <a:xfrm>
              <a:off x="126982" y="3690625"/>
              <a:ext cx="39012" cy="33494"/>
            </a:xfrm>
            <a:custGeom>
              <a:avLst/>
              <a:gdLst/>
              <a:ahLst/>
              <a:cxnLst/>
              <a:rect l="l" t="t" r="r" b="b"/>
              <a:pathLst>
                <a:path w="1216" h="1044" extrusionOk="0">
                  <a:moveTo>
                    <a:pt x="525" y="0"/>
                  </a:moveTo>
                  <a:cubicBezTo>
                    <a:pt x="259" y="0"/>
                    <a:pt x="1" y="208"/>
                    <a:pt x="1" y="531"/>
                  </a:cubicBezTo>
                  <a:cubicBezTo>
                    <a:pt x="1" y="817"/>
                    <a:pt x="227" y="1043"/>
                    <a:pt x="525" y="1043"/>
                  </a:cubicBezTo>
                  <a:cubicBezTo>
                    <a:pt x="989" y="1043"/>
                    <a:pt x="1215" y="484"/>
                    <a:pt x="882" y="150"/>
                  </a:cubicBezTo>
                  <a:cubicBezTo>
                    <a:pt x="779" y="47"/>
                    <a:pt x="651"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22">
              <a:extLst>
                <a:ext uri="{FF2B5EF4-FFF2-40B4-BE49-F238E27FC236}">
                  <a16:creationId xmlns:a16="http://schemas.microsoft.com/office/drawing/2014/main" id="{2B72C482-D898-8B5B-C58B-9920DA3A4E7E}"/>
                </a:ext>
              </a:extLst>
            </p:cNvPr>
            <p:cNvSpPr/>
            <p:nvPr/>
          </p:nvSpPr>
          <p:spPr>
            <a:xfrm>
              <a:off x="6672" y="3690625"/>
              <a:ext cx="39365" cy="33494"/>
            </a:xfrm>
            <a:custGeom>
              <a:avLst/>
              <a:gdLst/>
              <a:ahLst/>
              <a:cxnLst/>
              <a:rect l="l" t="t" r="r" b="b"/>
              <a:pathLst>
                <a:path w="1227" h="1044" extrusionOk="0">
                  <a:moveTo>
                    <a:pt x="528" y="0"/>
                  </a:moveTo>
                  <a:cubicBezTo>
                    <a:pt x="258" y="0"/>
                    <a:pt x="1" y="208"/>
                    <a:pt x="1" y="531"/>
                  </a:cubicBezTo>
                  <a:cubicBezTo>
                    <a:pt x="1" y="817"/>
                    <a:pt x="239" y="1043"/>
                    <a:pt x="524" y="1043"/>
                  </a:cubicBezTo>
                  <a:cubicBezTo>
                    <a:pt x="989" y="1043"/>
                    <a:pt x="1227" y="484"/>
                    <a:pt x="893" y="150"/>
                  </a:cubicBezTo>
                  <a:cubicBezTo>
                    <a:pt x="786" y="47"/>
                    <a:pt x="656" y="0"/>
                    <a:pt x="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122">
            <a:extLst>
              <a:ext uri="{FF2B5EF4-FFF2-40B4-BE49-F238E27FC236}">
                <a16:creationId xmlns:a16="http://schemas.microsoft.com/office/drawing/2014/main" id="{29256FED-9CB9-B0A6-5019-4E0A28AD4864}"/>
              </a:ext>
            </a:extLst>
          </p:cNvPr>
          <p:cNvGrpSpPr/>
          <p:nvPr/>
        </p:nvGrpSpPr>
        <p:grpSpPr>
          <a:xfrm>
            <a:off x="3970452" y="4652707"/>
            <a:ext cx="181204" cy="295450"/>
            <a:chOff x="8814523" y="4301099"/>
            <a:chExt cx="181204" cy="295450"/>
          </a:xfrm>
        </p:grpSpPr>
        <p:sp>
          <p:nvSpPr>
            <p:cNvPr id="4067" name="Google Shape;4067;p122">
              <a:extLst>
                <a:ext uri="{FF2B5EF4-FFF2-40B4-BE49-F238E27FC236}">
                  <a16:creationId xmlns:a16="http://schemas.microsoft.com/office/drawing/2014/main" id="{9BAD7FA2-23D4-25D7-33E3-2A79006B57D1}"/>
                </a:ext>
              </a:extLst>
            </p:cNvPr>
            <p:cNvSpPr/>
            <p:nvPr/>
          </p:nvSpPr>
          <p:spPr>
            <a:xfrm>
              <a:off x="8814523" y="4429633"/>
              <a:ext cx="44660" cy="37996"/>
            </a:xfrm>
            <a:custGeom>
              <a:avLst/>
              <a:gdLst/>
              <a:ahLst/>
              <a:cxnLst/>
              <a:rect l="l" t="t" r="r" b="b"/>
              <a:pathLst>
                <a:path w="1394" h="1186" extrusionOk="0">
                  <a:moveTo>
                    <a:pt x="792" y="1"/>
                  </a:moveTo>
                  <a:cubicBezTo>
                    <a:pt x="647" y="1"/>
                    <a:pt x="500" y="54"/>
                    <a:pt x="381" y="173"/>
                  </a:cubicBezTo>
                  <a:cubicBezTo>
                    <a:pt x="0" y="554"/>
                    <a:pt x="274" y="1185"/>
                    <a:pt x="798" y="1185"/>
                  </a:cubicBezTo>
                  <a:cubicBezTo>
                    <a:pt x="1131" y="1185"/>
                    <a:pt x="1393" y="923"/>
                    <a:pt x="1393" y="602"/>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22">
              <a:extLst>
                <a:ext uri="{FF2B5EF4-FFF2-40B4-BE49-F238E27FC236}">
                  <a16:creationId xmlns:a16="http://schemas.microsoft.com/office/drawing/2014/main" id="{675E0BDB-E3C8-D11C-6DDC-2B441FA1F890}"/>
                </a:ext>
              </a:extLst>
            </p:cNvPr>
            <p:cNvSpPr/>
            <p:nvPr/>
          </p:nvSpPr>
          <p:spPr>
            <a:xfrm>
              <a:off x="8951067" y="4429633"/>
              <a:ext cx="44660" cy="37996"/>
            </a:xfrm>
            <a:custGeom>
              <a:avLst/>
              <a:gdLst/>
              <a:ahLst/>
              <a:cxnLst/>
              <a:rect l="l" t="t" r="r" b="b"/>
              <a:pathLst>
                <a:path w="1394" h="1186" extrusionOk="0">
                  <a:moveTo>
                    <a:pt x="792" y="1"/>
                  </a:moveTo>
                  <a:cubicBezTo>
                    <a:pt x="647" y="1"/>
                    <a:pt x="500" y="54"/>
                    <a:pt x="381" y="173"/>
                  </a:cubicBezTo>
                  <a:cubicBezTo>
                    <a:pt x="0" y="554"/>
                    <a:pt x="262" y="1185"/>
                    <a:pt x="798" y="1185"/>
                  </a:cubicBezTo>
                  <a:cubicBezTo>
                    <a:pt x="1120" y="1185"/>
                    <a:pt x="1393" y="923"/>
                    <a:pt x="1393" y="602"/>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22">
              <a:extLst>
                <a:ext uri="{FF2B5EF4-FFF2-40B4-BE49-F238E27FC236}">
                  <a16:creationId xmlns:a16="http://schemas.microsoft.com/office/drawing/2014/main" id="{369819C5-87F2-FE39-7348-9C0B1DC25055}"/>
                </a:ext>
              </a:extLst>
            </p:cNvPr>
            <p:cNvSpPr/>
            <p:nvPr/>
          </p:nvSpPr>
          <p:spPr>
            <a:xfrm>
              <a:off x="8814523" y="4301099"/>
              <a:ext cx="44660" cy="37964"/>
            </a:xfrm>
            <a:custGeom>
              <a:avLst/>
              <a:gdLst/>
              <a:ahLst/>
              <a:cxnLst/>
              <a:rect l="l" t="t" r="r" b="b"/>
              <a:pathLst>
                <a:path w="1394" h="1185" extrusionOk="0">
                  <a:moveTo>
                    <a:pt x="792" y="1"/>
                  </a:moveTo>
                  <a:cubicBezTo>
                    <a:pt x="647" y="1"/>
                    <a:pt x="500" y="54"/>
                    <a:pt x="381" y="173"/>
                  </a:cubicBezTo>
                  <a:cubicBezTo>
                    <a:pt x="0" y="554"/>
                    <a:pt x="274" y="1185"/>
                    <a:pt x="798" y="1185"/>
                  </a:cubicBezTo>
                  <a:cubicBezTo>
                    <a:pt x="1131" y="1185"/>
                    <a:pt x="1393" y="923"/>
                    <a:pt x="1393" y="601"/>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22">
              <a:extLst>
                <a:ext uri="{FF2B5EF4-FFF2-40B4-BE49-F238E27FC236}">
                  <a16:creationId xmlns:a16="http://schemas.microsoft.com/office/drawing/2014/main" id="{38D5E6C4-2F75-D68E-EEA4-7616FA705425}"/>
                </a:ext>
              </a:extLst>
            </p:cNvPr>
            <p:cNvSpPr/>
            <p:nvPr/>
          </p:nvSpPr>
          <p:spPr>
            <a:xfrm>
              <a:off x="8951067" y="4301099"/>
              <a:ext cx="44660" cy="37964"/>
            </a:xfrm>
            <a:custGeom>
              <a:avLst/>
              <a:gdLst/>
              <a:ahLst/>
              <a:cxnLst/>
              <a:rect l="l" t="t" r="r" b="b"/>
              <a:pathLst>
                <a:path w="1394" h="1185" extrusionOk="0">
                  <a:moveTo>
                    <a:pt x="792" y="1"/>
                  </a:moveTo>
                  <a:cubicBezTo>
                    <a:pt x="647" y="1"/>
                    <a:pt x="500" y="54"/>
                    <a:pt x="381" y="173"/>
                  </a:cubicBezTo>
                  <a:cubicBezTo>
                    <a:pt x="0" y="554"/>
                    <a:pt x="262" y="1185"/>
                    <a:pt x="798" y="1185"/>
                  </a:cubicBezTo>
                  <a:cubicBezTo>
                    <a:pt x="1120" y="1185"/>
                    <a:pt x="1393" y="923"/>
                    <a:pt x="1393" y="601"/>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22">
              <a:extLst>
                <a:ext uri="{FF2B5EF4-FFF2-40B4-BE49-F238E27FC236}">
                  <a16:creationId xmlns:a16="http://schemas.microsoft.com/office/drawing/2014/main" id="{49B43C5D-9BB0-EC47-9D89-B351D5A3FEAC}"/>
                </a:ext>
              </a:extLst>
            </p:cNvPr>
            <p:cNvSpPr/>
            <p:nvPr/>
          </p:nvSpPr>
          <p:spPr>
            <a:xfrm>
              <a:off x="8814523" y="4558328"/>
              <a:ext cx="44660" cy="38221"/>
            </a:xfrm>
            <a:custGeom>
              <a:avLst/>
              <a:gdLst/>
              <a:ahLst/>
              <a:cxnLst/>
              <a:rect l="l" t="t" r="r" b="b"/>
              <a:pathLst>
                <a:path w="1394" h="1193" extrusionOk="0">
                  <a:moveTo>
                    <a:pt x="799" y="0"/>
                  </a:moveTo>
                  <a:cubicBezTo>
                    <a:pt x="652" y="0"/>
                    <a:pt x="502" y="56"/>
                    <a:pt x="381" y="180"/>
                  </a:cubicBezTo>
                  <a:cubicBezTo>
                    <a:pt x="0" y="550"/>
                    <a:pt x="274" y="1193"/>
                    <a:pt x="798" y="1193"/>
                  </a:cubicBezTo>
                  <a:cubicBezTo>
                    <a:pt x="1131"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22">
              <a:extLst>
                <a:ext uri="{FF2B5EF4-FFF2-40B4-BE49-F238E27FC236}">
                  <a16:creationId xmlns:a16="http://schemas.microsoft.com/office/drawing/2014/main" id="{20716E1B-7214-15E9-8D89-B87E76075043}"/>
                </a:ext>
              </a:extLst>
            </p:cNvPr>
            <p:cNvSpPr/>
            <p:nvPr/>
          </p:nvSpPr>
          <p:spPr>
            <a:xfrm>
              <a:off x="8951067" y="4558328"/>
              <a:ext cx="44660" cy="38221"/>
            </a:xfrm>
            <a:custGeom>
              <a:avLst/>
              <a:gdLst/>
              <a:ahLst/>
              <a:cxnLst/>
              <a:rect l="l" t="t" r="r" b="b"/>
              <a:pathLst>
                <a:path w="1394" h="1193" extrusionOk="0">
                  <a:moveTo>
                    <a:pt x="799" y="0"/>
                  </a:moveTo>
                  <a:cubicBezTo>
                    <a:pt x="652" y="0"/>
                    <a:pt x="502" y="56"/>
                    <a:pt x="381" y="180"/>
                  </a:cubicBezTo>
                  <a:cubicBezTo>
                    <a:pt x="0" y="550"/>
                    <a:pt x="262" y="1193"/>
                    <a:pt x="798" y="1193"/>
                  </a:cubicBezTo>
                  <a:cubicBezTo>
                    <a:pt x="1120"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122">
            <a:extLst>
              <a:ext uri="{FF2B5EF4-FFF2-40B4-BE49-F238E27FC236}">
                <a16:creationId xmlns:a16="http://schemas.microsoft.com/office/drawing/2014/main" id="{486F70D5-3EFA-EA75-2931-C4927A4D6FDC}"/>
              </a:ext>
            </a:extLst>
          </p:cNvPr>
          <p:cNvGrpSpPr/>
          <p:nvPr/>
        </p:nvGrpSpPr>
        <p:grpSpPr>
          <a:xfrm rot="10800000" flipH="1">
            <a:off x="838573" y="4647197"/>
            <a:ext cx="601568" cy="300960"/>
            <a:chOff x="5615619" y="2077286"/>
            <a:chExt cx="601568" cy="300960"/>
          </a:xfrm>
        </p:grpSpPr>
        <p:sp>
          <p:nvSpPr>
            <p:cNvPr id="4074" name="Google Shape;4074;p122">
              <a:extLst>
                <a:ext uri="{FF2B5EF4-FFF2-40B4-BE49-F238E27FC236}">
                  <a16:creationId xmlns:a16="http://schemas.microsoft.com/office/drawing/2014/main" id="{2787A187-4C18-E32A-E9F4-ACD979438183}"/>
                </a:ext>
              </a:extLst>
            </p:cNvPr>
            <p:cNvSpPr/>
            <p:nvPr/>
          </p:nvSpPr>
          <p:spPr>
            <a:xfrm>
              <a:off x="5615619" y="2208512"/>
              <a:ext cx="45429" cy="38894"/>
            </a:xfrm>
            <a:custGeom>
              <a:avLst/>
              <a:gdLst/>
              <a:ahLst/>
              <a:cxnLst/>
              <a:rect l="l" t="t" r="r" b="b"/>
              <a:pathLst>
                <a:path w="1418" h="1214" extrusionOk="0">
                  <a:moveTo>
                    <a:pt x="804" y="0"/>
                  </a:moveTo>
                  <a:cubicBezTo>
                    <a:pt x="655" y="0"/>
                    <a:pt x="504" y="55"/>
                    <a:pt x="382" y="178"/>
                  </a:cubicBezTo>
                  <a:cubicBezTo>
                    <a:pt x="1" y="559"/>
                    <a:pt x="274" y="1214"/>
                    <a:pt x="810" y="1214"/>
                  </a:cubicBezTo>
                  <a:cubicBezTo>
                    <a:pt x="1144" y="1214"/>
                    <a:pt x="1417" y="940"/>
                    <a:pt x="1417" y="606"/>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22">
              <a:extLst>
                <a:ext uri="{FF2B5EF4-FFF2-40B4-BE49-F238E27FC236}">
                  <a16:creationId xmlns:a16="http://schemas.microsoft.com/office/drawing/2014/main" id="{EC5C14C8-C8F9-782A-820D-B56C8563481B}"/>
                </a:ext>
              </a:extLst>
            </p:cNvPr>
            <p:cNvSpPr/>
            <p:nvPr/>
          </p:nvSpPr>
          <p:spPr>
            <a:xfrm>
              <a:off x="5754470" y="2208512"/>
              <a:ext cx="45429" cy="38894"/>
            </a:xfrm>
            <a:custGeom>
              <a:avLst/>
              <a:gdLst/>
              <a:ahLst/>
              <a:cxnLst/>
              <a:rect l="l" t="t" r="r" b="b"/>
              <a:pathLst>
                <a:path w="1418" h="1214" extrusionOk="0">
                  <a:moveTo>
                    <a:pt x="813" y="0"/>
                  </a:moveTo>
                  <a:cubicBezTo>
                    <a:pt x="666" y="0"/>
                    <a:pt x="516" y="55"/>
                    <a:pt x="393" y="178"/>
                  </a:cubicBezTo>
                  <a:cubicBezTo>
                    <a:pt x="0" y="559"/>
                    <a:pt x="274" y="1214"/>
                    <a:pt x="810" y="1214"/>
                  </a:cubicBezTo>
                  <a:cubicBezTo>
                    <a:pt x="1155" y="1214"/>
                    <a:pt x="1417" y="940"/>
                    <a:pt x="1417" y="606"/>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22">
              <a:extLst>
                <a:ext uri="{FF2B5EF4-FFF2-40B4-BE49-F238E27FC236}">
                  <a16:creationId xmlns:a16="http://schemas.microsoft.com/office/drawing/2014/main" id="{55164285-38C3-1EA7-C7BA-5F536CECE8A5}"/>
                </a:ext>
              </a:extLst>
            </p:cNvPr>
            <p:cNvSpPr/>
            <p:nvPr/>
          </p:nvSpPr>
          <p:spPr>
            <a:xfrm>
              <a:off x="5893705" y="2208512"/>
              <a:ext cx="45397" cy="38894"/>
            </a:xfrm>
            <a:custGeom>
              <a:avLst/>
              <a:gdLst/>
              <a:ahLst/>
              <a:cxnLst/>
              <a:rect l="l" t="t" r="r" b="b"/>
              <a:pathLst>
                <a:path w="1417" h="1214" extrusionOk="0">
                  <a:moveTo>
                    <a:pt x="803" y="0"/>
                  </a:moveTo>
                  <a:cubicBezTo>
                    <a:pt x="655" y="0"/>
                    <a:pt x="504" y="55"/>
                    <a:pt x="381" y="178"/>
                  </a:cubicBezTo>
                  <a:cubicBezTo>
                    <a:pt x="0" y="559"/>
                    <a:pt x="274" y="1214"/>
                    <a:pt x="810" y="1214"/>
                  </a:cubicBezTo>
                  <a:cubicBezTo>
                    <a:pt x="1143" y="1214"/>
                    <a:pt x="1417" y="940"/>
                    <a:pt x="1417" y="606"/>
                  </a:cubicBezTo>
                  <a:cubicBezTo>
                    <a:pt x="1417" y="243"/>
                    <a:pt x="1116"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22">
              <a:extLst>
                <a:ext uri="{FF2B5EF4-FFF2-40B4-BE49-F238E27FC236}">
                  <a16:creationId xmlns:a16="http://schemas.microsoft.com/office/drawing/2014/main" id="{574BB7FC-FB6C-7846-2335-585E971272BD}"/>
                </a:ext>
              </a:extLst>
            </p:cNvPr>
            <p:cNvSpPr/>
            <p:nvPr/>
          </p:nvSpPr>
          <p:spPr>
            <a:xfrm>
              <a:off x="6032908" y="2208416"/>
              <a:ext cx="45301" cy="38990"/>
            </a:xfrm>
            <a:custGeom>
              <a:avLst/>
              <a:gdLst/>
              <a:ahLst/>
              <a:cxnLst/>
              <a:rect l="l" t="t" r="r" b="b"/>
              <a:pathLst>
                <a:path w="1414" h="1217" extrusionOk="0">
                  <a:moveTo>
                    <a:pt x="809" y="1"/>
                  </a:moveTo>
                  <a:cubicBezTo>
                    <a:pt x="659" y="1"/>
                    <a:pt x="506" y="57"/>
                    <a:pt x="382" y="181"/>
                  </a:cubicBezTo>
                  <a:cubicBezTo>
                    <a:pt x="1" y="562"/>
                    <a:pt x="263" y="1217"/>
                    <a:pt x="811" y="1217"/>
                  </a:cubicBezTo>
                  <a:cubicBezTo>
                    <a:pt x="1144" y="1217"/>
                    <a:pt x="1406" y="943"/>
                    <a:pt x="1406" y="609"/>
                  </a:cubicBezTo>
                  <a:cubicBezTo>
                    <a:pt x="1414" y="240"/>
                    <a:pt x="111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22">
              <a:extLst>
                <a:ext uri="{FF2B5EF4-FFF2-40B4-BE49-F238E27FC236}">
                  <a16:creationId xmlns:a16="http://schemas.microsoft.com/office/drawing/2014/main" id="{BE3B86AA-81B6-8D25-5BB4-21CE759F18AF}"/>
                </a:ext>
              </a:extLst>
            </p:cNvPr>
            <p:cNvSpPr/>
            <p:nvPr/>
          </p:nvSpPr>
          <p:spPr>
            <a:xfrm>
              <a:off x="6171758" y="2208416"/>
              <a:ext cx="45429" cy="38990"/>
            </a:xfrm>
            <a:custGeom>
              <a:avLst/>
              <a:gdLst/>
              <a:ahLst/>
              <a:cxnLst/>
              <a:rect l="l" t="t" r="r" b="b"/>
              <a:pathLst>
                <a:path w="1418" h="1217" extrusionOk="0">
                  <a:moveTo>
                    <a:pt x="809" y="1"/>
                  </a:moveTo>
                  <a:cubicBezTo>
                    <a:pt x="659" y="1"/>
                    <a:pt x="506" y="57"/>
                    <a:pt x="382" y="181"/>
                  </a:cubicBezTo>
                  <a:cubicBezTo>
                    <a:pt x="1" y="562"/>
                    <a:pt x="275" y="1217"/>
                    <a:pt x="810" y="1217"/>
                  </a:cubicBezTo>
                  <a:cubicBezTo>
                    <a:pt x="1144" y="1217"/>
                    <a:pt x="1418" y="943"/>
                    <a:pt x="1418" y="609"/>
                  </a:cubicBezTo>
                  <a:cubicBezTo>
                    <a:pt x="1418" y="240"/>
                    <a:pt x="1120"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22">
              <a:extLst>
                <a:ext uri="{FF2B5EF4-FFF2-40B4-BE49-F238E27FC236}">
                  <a16:creationId xmlns:a16="http://schemas.microsoft.com/office/drawing/2014/main" id="{36717F0D-E7A8-894C-5620-F8D96CF4F57B}"/>
                </a:ext>
              </a:extLst>
            </p:cNvPr>
            <p:cNvSpPr/>
            <p:nvPr/>
          </p:nvSpPr>
          <p:spPr>
            <a:xfrm>
              <a:off x="5615619" y="2077286"/>
              <a:ext cx="45429" cy="38894"/>
            </a:xfrm>
            <a:custGeom>
              <a:avLst/>
              <a:gdLst/>
              <a:ahLst/>
              <a:cxnLst/>
              <a:rect l="l" t="t" r="r" b="b"/>
              <a:pathLst>
                <a:path w="1418" h="1214" extrusionOk="0">
                  <a:moveTo>
                    <a:pt x="804" y="0"/>
                  </a:moveTo>
                  <a:cubicBezTo>
                    <a:pt x="655" y="0"/>
                    <a:pt x="504" y="55"/>
                    <a:pt x="382" y="178"/>
                  </a:cubicBezTo>
                  <a:cubicBezTo>
                    <a:pt x="1" y="571"/>
                    <a:pt x="274" y="1214"/>
                    <a:pt x="810" y="1214"/>
                  </a:cubicBezTo>
                  <a:cubicBezTo>
                    <a:pt x="1144" y="1214"/>
                    <a:pt x="1417" y="952"/>
                    <a:pt x="1417" y="607"/>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22">
              <a:extLst>
                <a:ext uri="{FF2B5EF4-FFF2-40B4-BE49-F238E27FC236}">
                  <a16:creationId xmlns:a16="http://schemas.microsoft.com/office/drawing/2014/main" id="{B7164311-B27F-407E-413A-0C24F09458C5}"/>
                </a:ext>
              </a:extLst>
            </p:cNvPr>
            <p:cNvSpPr/>
            <p:nvPr/>
          </p:nvSpPr>
          <p:spPr>
            <a:xfrm>
              <a:off x="5754470" y="2077286"/>
              <a:ext cx="45429" cy="38894"/>
            </a:xfrm>
            <a:custGeom>
              <a:avLst/>
              <a:gdLst/>
              <a:ahLst/>
              <a:cxnLst/>
              <a:rect l="l" t="t" r="r" b="b"/>
              <a:pathLst>
                <a:path w="1418" h="1214" extrusionOk="0">
                  <a:moveTo>
                    <a:pt x="813" y="0"/>
                  </a:moveTo>
                  <a:cubicBezTo>
                    <a:pt x="666" y="0"/>
                    <a:pt x="516" y="55"/>
                    <a:pt x="393" y="178"/>
                  </a:cubicBezTo>
                  <a:cubicBezTo>
                    <a:pt x="0" y="571"/>
                    <a:pt x="274" y="1214"/>
                    <a:pt x="810" y="1214"/>
                  </a:cubicBezTo>
                  <a:cubicBezTo>
                    <a:pt x="1155" y="1214"/>
                    <a:pt x="1417" y="952"/>
                    <a:pt x="1417" y="607"/>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22">
              <a:extLst>
                <a:ext uri="{FF2B5EF4-FFF2-40B4-BE49-F238E27FC236}">
                  <a16:creationId xmlns:a16="http://schemas.microsoft.com/office/drawing/2014/main" id="{CA594F3C-94EC-B212-A4F4-572D51DD759F}"/>
                </a:ext>
              </a:extLst>
            </p:cNvPr>
            <p:cNvSpPr/>
            <p:nvPr/>
          </p:nvSpPr>
          <p:spPr>
            <a:xfrm>
              <a:off x="5893705" y="2077414"/>
              <a:ext cx="45397" cy="38765"/>
            </a:xfrm>
            <a:custGeom>
              <a:avLst/>
              <a:gdLst/>
              <a:ahLst/>
              <a:cxnLst/>
              <a:rect l="l" t="t" r="r" b="b"/>
              <a:pathLst>
                <a:path w="1417" h="1210" extrusionOk="0">
                  <a:moveTo>
                    <a:pt x="810" y="0"/>
                  </a:moveTo>
                  <a:cubicBezTo>
                    <a:pt x="660" y="0"/>
                    <a:pt x="506" y="57"/>
                    <a:pt x="381" y="186"/>
                  </a:cubicBezTo>
                  <a:cubicBezTo>
                    <a:pt x="0" y="567"/>
                    <a:pt x="274" y="1210"/>
                    <a:pt x="810" y="1210"/>
                  </a:cubicBezTo>
                  <a:cubicBezTo>
                    <a:pt x="1143" y="1210"/>
                    <a:pt x="1417" y="948"/>
                    <a:pt x="1417" y="603"/>
                  </a:cubicBezTo>
                  <a:cubicBezTo>
                    <a:pt x="1417" y="242"/>
                    <a:pt x="1121"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22">
              <a:extLst>
                <a:ext uri="{FF2B5EF4-FFF2-40B4-BE49-F238E27FC236}">
                  <a16:creationId xmlns:a16="http://schemas.microsoft.com/office/drawing/2014/main" id="{82BC4FA6-8E52-5E2E-5F9E-1F6FEA1B12BE}"/>
                </a:ext>
              </a:extLst>
            </p:cNvPr>
            <p:cNvSpPr/>
            <p:nvPr/>
          </p:nvSpPr>
          <p:spPr>
            <a:xfrm>
              <a:off x="6032908" y="2077286"/>
              <a:ext cx="45045" cy="38894"/>
            </a:xfrm>
            <a:custGeom>
              <a:avLst/>
              <a:gdLst/>
              <a:ahLst/>
              <a:cxnLst/>
              <a:rect l="l" t="t" r="r" b="b"/>
              <a:pathLst>
                <a:path w="1406" h="1214" extrusionOk="0">
                  <a:moveTo>
                    <a:pt x="801" y="0"/>
                  </a:moveTo>
                  <a:cubicBezTo>
                    <a:pt x="654" y="0"/>
                    <a:pt x="505" y="55"/>
                    <a:pt x="382" y="178"/>
                  </a:cubicBezTo>
                  <a:cubicBezTo>
                    <a:pt x="1" y="571"/>
                    <a:pt x="263" y="1214"/>
                    <a:pt x="811" y="1214"/>
                  </a:cubicBezTo>
                  <a:cubicBezTo>
                    <a:pt x="1144" y="1214"/>
                    <a:pt x="1406" y="952"/>
                    <a:pt x="1406" y="607"/>
                  </a:cubicBezTo>
                  <a:cubicBezTo>
                    <a:pt x="1406" y="243"/>
                    <a:pt x="1110" y="0"/>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22">
              <a:extLst>
                <a:ext uri="{FF2B5EF4-FFF2-40B4-BE49-F238E27FC236}">
                  <a16:creationId xmlns:a16="http://schemas.microsoft.com/office/drawing/2014/main" id="{05A7AF40-B04B-24B1-4FE4-28C22A1F6FA0}"/>
                </a:ext>
              </a:extLst>
            </p:cNvPr>
            <p:cNvSpPr/>
            <p:nvPr/>
          </p:nvSpPr>
          <p:spPr>
            <a:xfrm>
              <a:off x="6171758" y="2077286"/>
              <a:ext cx="45429" cy="38894"/>
            </a:xfrm>
            <a:custGeom>
              <a:avLst/>
              <a:gdLst/>
              <a:ahLst/>
              <a:cxnLst/>
              <a:rect l="l" t="t" r="r" b="b"/>
              <a:pathLst>
                <a:path w="1418" h="1214" extrusionOk="0">
                  <a:moveTo>
                    <a:pt x="804" y="0"/>
                  </a:moveTo>
                  <a:cubicBezTo>
                    <a:pt x="656" y="0"/>
                    <a:pt x="505" y="55"/>
                    <a:pt x="382" y="178"/>
                  </a:cubicBezTo>
                  <a:cubicBezTo>
                    <a:pt x="1" y="571"/>
                    <a:pt x="275" y="1214"/>
                    <a:pt x="810" y="1214"/>
                  </a:cubicBezTo>
                  <a:cubicBezTo>
                    <a:pt x="1144" y="1214"/>
                    <a:pt x="1418" y="952"/>
                    <a:pt x="1418" y="607"/>
                  </a:cubicBezTo>
                  <a:cubicBezTo>
                    <a:pt x="1418" y="243"/>
                    <a:pt x="1117"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22">
              <a:extLst>
                <a:ext uri="{FF2B5EF4-FFF2-40B4-BE49-F238E27FC236}">
                  <a16:creationId xmlns:a16="http://schemas.microsoft.com/office/drawing/2014/main" id="{488651E5-CF9A-EF47-5EA7-563FAA7FEE17}"/>
                </a:ext>
              </a:extLst>
            </p:cNvPr>
            <p:cNvSpPr/>
            <p:nvPr/>
          </p:nvSpPr>
          <p:spPr>
            <a:xfrm>
              <a:off x="5615619" y="2339481"/>
              <a:ext cx="45429" cy="38765"/>
            </a:xfrm>
            <a:custGeom>
              <a:avLst/>
              <a:gdLst/>
              <a:ahLst/>
              <a:cxnLst/>
              <a:rect l="l" t="t" r="r" b="b"/>
              <a:pathLst>
                <a:path w="1418" h="1210" extrusionOk="0">
                  <a:moveTo>
                    <a:pt x="809" y="0"/>
                  </a:moveTo>
                  <a:cubicBezTo>
                    <a:pt x="659" y="0"/>
                    <a:pt x="506" y="57"/>
                    <a:pt x="382" y="185"/>
                  </a:cubicBezTo>
                  <a:cubicBezTo>
                    <a:pt x="1" y="566"/>
                    <a:pt x="274" y="1209"/>
                    <a:pt x="810" y="1209"/>
                  </a:cubicBezTo>
                  <a:cubicBezTo>
                    <a:pt x="1144" y="1209"/>
                    <a:pt x="1417" y="947"/>
                    <a:pt x="1417" y="614"/>
                  </a:cubicBezTo>
                  <a:cubicBezTo>
                    <a:pt x="1417"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22">
              <a:extLst>
                <a:ext uri="{FF2B5EF4-FFF2-40B4-BE49-F238E27FC236}">
                  <a16:creationId xmlns:a16="http://schemas.microsoft.com/office/drawing/2014/main" id="{496ACD1D-A891-B081-3563-CE221F1B0A77}"/>
                </a:ext>
              </a:extLst>
            </p:cNvPr>
            <p:cNvSpPr/>
            <p:nvPr/>
          </p:nvSpPr>
          <p:spPr>
            <a:xfrm>
              <a:off x="5754854" y="2339641"/>
              <a:ext cx="45045" cy="38605"/>
            </a:xfrm>
            <a:custGeom>
              <a:avLst/>
              <a:gdLst/>
              <a:ahLst/>
              <a:cxnLst/>
              <a:rect l="l" t="t" r="r" b="b"/>
              <a:pathLst>
                <a:path w="1406" h="1205" extrusionOk="0">
                  <a:moveTo>
                    <a:pt x="806" y="0"/>
                  </a:moveTo>
                  <a:cubicBezTo>
                    <a:pt x="657" y="0"/>
                    <a:pt x="505" y="56"/>
                    <a:pt x="381" y="180"/>
                  </a:cubicBezTo>
                  <a:cubicBezTo>
                    <a:pt x="0" y="561"/>
                    <a:pt x="262" y="1204"/>
                    <a:pt x="798" y="1204"/>
                  </a:cubicBezTo>
                  <a:cubicBezTo>
                    <a:pt x="1143" y="1204"/>
                    <a:pt x="1405" y="942"/>
                    <a:pt x="1405" y="609"/>
                  </a:cubicBezTo>
                  <a:cubicBezTo>
                    <a:pt x="1405" y="240"/>
                    <a:pt x="1113"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22">
              <a:extLst>
                <a:ext uri="{FF2B5EF4-FFF2-40B4-BE49-F238E27FC236}">
                  <a16:creationId xmlns:a16="http://schemas.microsoft.com/office/drawing/2014/main" id="{074C3CF5-31CB-1BF7-BBE1-C056D9126554}"/>
                </a:ext>
              </a:extLst>
            </p:cNvPr>
            <p:cNvSpPr/>
            <p:nvPr/>
          </p:nvSpPr>
          <p:spPr>
            <a:xfrm>
              <a:off x="5893705" y="2339641"/>
              <a:ext cx="45397" cy="38605"/>
            </a:xfrm>
            <a:custGeom>
              <a:avLst/>
              <a:gdLst/>
              <a:ahLst/>
              <a:cxnLst/>
              <a:rect l="l" t="t" r="r" b="b"/>
              <a:pathLst>
                <a:path w="1417" h="1205" extrusionOk="0">
                  <a:moveTo>
                    <a:pt x="809" y="0"/>
                  </a:moveTo>
                  <a:cubicBezTo>
                    <a:pt x="658" y="0"/>
                    <a:pt x="505" y="56"/>
                    <a:pt x="381" y="180"/>
                  </a:cubicBezTo>
                  <a:cubicBezTo>
                    <a:pt x="0" y="561"/>
                    <a:pt x="274" y="1204"/>
                    <a:pt x="810" y="1204"/>
                  </a:cubicBezTo>
                  <a:cubicBezTo>
                    <a:pt x="1143" y="1204"/>
                    <a:pt x="1417" y="942"/>
                    <a:pt x="1417" y="609"/>
                  </a:cubicBezTo>
                  <a:cubicBezTo>
                    <a:pt x="1417" y="240"/>
                    <a:pt x="1119"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22">
              <a:extLst>
                <a:ext uri="{FF2B5EF4-FFF2-40B4-BE49-F238E27FC236}">
                  <a16:creationId xmlns:a16="http://schemas.microsoft.com/office/drawing/2014/main" id="{43D3A8A7-5F88-BC34-3EF7-DA77281F61D4}"/>
                </a:ext>
              </a:extLst>
            </p:cNvPr>
            <p:cNvSpPr/>
            <p:nvPr/>
          </p:nvSpPr>
          <p:spPr>
            <a:xfrm>
              <a:off x="6032908" y="2339481"/>
              <a:ext cx="45045" cy="38765"/>
            </a:xfrm>
            <a:custGeom>
              <a:avLst/>
              <a:gdLst/>
              <a:ahLst/>
              <a:cxnLst/>
              <a:rect l="l" t="t" r="r" b="b"/>
              <a:pathLst>
                <a:path w="1406" h="1210" extrusionOk="0">
                  <a:moveTo>
                    <a:pt x="807" y="0"/>
                  </a:moveTo>
                  <a:cubicBezTo>
                    <a:pt x="658" y="0"/>
                    <a:pt x="506" y="57"/>
                    <a:pt x="382" y="185"/>
                  </a:cubicBezTo>
                  <a:cubicBezTo>
                    <a:pt x="1" y="566"/>
                    <a:pt x="263" y="1209"/>
                    <a:pt x="811" y="1209"/>
                  </a:cubicBezTo>
                  <a:cubicBezTo>
                    <a:pt x="1144" y="1209"/>
                    <a:pt x="1406" y="947"/>
                    <a:pt x="1406" y="614"/>
                  </a:cubicBezTo>
                  <a:cubicBezTo>
                    <a:pt x="1406" y="245"/>
                    <a:pt x="1114"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22">
              <a:extLst>
                <a:ext uri="{FF2B5EF4-FFF2-40B4-BE49-F238E27FC236}">
                  <a16:creationId xmlns:a16="http://schemas.microsoft.com/office/drawing/2014/main" id="{911BD9F7-30B0-8970-E6A1-334B5F35AEAC}"/>
                </a:ext>
              </a:extLst>
            </p:cNvPr>
            <p:cNvSpPr/>
            <p:nvPr/>
          </p:nvSpPr>
          <p:spPr>
            <a:xfrm>
              <a:off x="6171758" y="2339481"/>
              <a:ext cx="45429" cy="38765"/>
            </a:xfrm>
            <a:custGeom>
              <a:avLst/>
              <a:gdLst/>
              <a:ahLst/>
              <a:cxnLst/>
              <a:rect l="l" t="t" r="r" b="b"/>
              <a:pathLst>
                <a:path w="1418" h="1210" extrusionOk="0">
                  <a:moveTo>
                    <a:pt x="809" y="0"/>
                  </a:moveTo>
                  <a:cubicBezTo>
                    <a:pt x="659" y="0"/>
                    <a:pt x="506" y="57"/>
                    <a:pt x="382" y="185"/>
                  </a:cubicBezTo>
                  <a:cubicBezTo>
                    <a:pt x="1" y="566"/>
                    <a:pt x="275" y="1209"/>
                    <a:pt x="810" y="1209"/>
                  </a:cubicBezTo>
                  <a:cubicBezTo>
                    <a:pt x="1144" y="1209"/>
                    <a:pt x="1418" y="947"/>
                    <a:pt x="1418" y="614"/>
                  </a:cubicBezTo>
                  <a:cubicBezTo>
                    <a:pt x="1418"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9" name="Google Shape;4089;p122">
            <a:extLst>
              <a:ext uri="{FF2B5EF4-FFF2-40B4-BE49-F238E27FC236}">
                <a16:creationId xmlns:a16="http://schemas.microsoft.com/office/drawing/2014/main" id="{8D59C214-CCB8-7903-D8DE-E7268FDC6012}"/>
              </a:ext>
            </a:extLst>
          </p:cNvPr>
          <p:cNvSpPr/>
          <p:nvPr/>
        </p:nvSpPr>
        <p:spPr>
          <a:xfrm>
            <a:off x="4513734" y="4462709"/>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noFill/>
          <a:ln w="19050" cap="flat" cmpd="sng">
            <a:solidFill>
              <a:schemeClr val="accent6"/>
            </a:solidFill>
            <a:prstDash val="solid"/>
            <a:round/>
            <a:headEnd type="none" w="med" len="med"/>
            <a:tailEnd type="none" w="med" len="med"/>
          </a:ln>
        </p:spPr>
        <p:txBody>
          <a:bodyPr/>
          <a:lstStyle/>
          <a:p>
            <a:endParaRPr lang="en-IE"/>
          </a:p>
        </p:txBody>
      </p:sp>
      <p:grpSp>
        <p:nvGrpSpPr>
          <p:cNvPr id="4090" name="Google Shape;4090;p122">
            <a:extLst>
              <a:ext uri="{FF2B5EF4-FFF2-40B4-BE49-F238E27FC236}">
                <a16:creationId xmlns:a16="http://schemas.microsoft.com/office/drawing/2014/main" id="{63BBC606-629D-75E8-56B1-6D1F702AADE0}"/>
              </a:ext>
            </a:extLst>
          </p:cNvPr>
          <p:cNvGrpSpPr/>
          <p:nvPr/>
        </p:nvGrpSpPr>
        <p:grpSpPr>
          <a:xfrm>
            <a:off x="8126410" y="4030856"/>
            <a:ext cx="2020817" cy="2020496"/>
            <a:chOff x="-1030923" y="293340"/>
            <a:chExt cx="1871127" cy="1870656"/>
          </a:xfrm>
        </p:grpSpPr>
        <p:sp>
          <p:nvSpPr>
            <p:cNvPr id="4091" name="Google Shape;4091;p122">
              <a:extLst>
                <a:ext uri="{FF2B5EF4-FFF2-40B4-BE49-F238E27FC236}">
                  <a16:creationId xmlns:a16="http://schemas.microsoft.com/office/drawing/2014/main" id="{009B4F63-3644-21A0-554F-3F75E27BEFED}"/>
                </a:ext>
              </a:extLst>
            </p:cNvPr>
            <p:cNvSpPr/>
            <p:nvPr/>
          </p:nvSpPr>
          <p:spPr>
            <a:xfrm rot="10800000">
              <a:off x="-1030923" y="293340"/>
              <a:ext cx="1871127" cy="1870656"/>
            </a:xfrm>
            <a:custGeom>
              <a:avLst/>
              <a:gdLst/>
              <a:ahLst/>
              <a:cxnLst/>
              <a:rect l="l" t="t" r="r" b="b"/>
              <a:pathLst>
                <a:path w="47745" h="47733" extrusionOk="0">
                  <a:moveTo>
                    <a:pt x="23872" y="203"/>
                  </a:moveTo>
                  <a:cubicBezTo>
                    <a:pt x="36922" y="203"/>
                    <a:pt x="47530" y="10812"/>
                    <a:pt x="47530" y="23861"/>
                  </a:cubicBezTo>
                  <a:cubicBezTo>
                    <a:pt x="47530" y="36910"/>
                    <a:pt x="36922" y="47531"/>
                    <a:pt x="23872" y="47531"/>
                  </a:cubicBezTo>
                  <a:cubicBezTo>
                    <a:pt x="10823" y="47531"/>
                    <a:pt x="203" y="36910"/>
                    <a:pt x="203" y="23861"/>
                  </a:cubicBezTo>
                  <a:cubicBezTo>
                    <a:pt x="203" y="10812"/>
                    <a:pt x="10823" y="203"/>
                    <a:pt x="23872" y="203"/>
                  </a:cubicBezTo>
                  <a:close/>
                  <a:moveTo>
                    <a:pt x="23872" y="1"/>
                  </a:moveTo>
                  <a:cubicBezTo>
                    <a:pt x="10704" y="1"/>
                    <a:pt x="0" y="10705"/>
                    <a:pt x="0" y="23861"/>
                  </a:cubicBezTo>
                  <a:cubicBezTo>
                    <a:pt x="0" y="37029"/>
                    <a:pt x="10704" y="47733"/>
                    <a:pt x="23872" y="47733"/>
                  </a:cubicBezTo>
                  <a:cubicBezTo>
                    <a:pt x="37029" y="47733"/>
                    <a:pt x="47744" y="37029"/>
                    <a:pt x="47744" y="23861"/>
                  </a:cubicBezTo>
                  <a:cubicBezTo>
                    <a:pt x="47744" y="10705"/>
                    <a:pt x="37029" y="1"/>
                    <a:pt x="23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22">
              <a:extLst>
                <a:ext uri="{FF2B5EF4-FFF2-40B4-BE49-F238E27FC236}">
                  <a16:creationId xmlns:a16="http://schemas.microsoft.com/office/drawing/2014/main" id="{10980812-D326-844D-8694-3C644874F0A8}"/>
                </a:ext>
              </a:extLst>
            </p:cNvPr>
            <p:cNvSpPr/>
            <p:nvPr/>
          </p:nvSpPr>
          <p:spPr>
            <a:xfrm rot="10800000">
              <a:off x="-975388" y="348835"/>
              <a:ext cx="1760062" cy="1760101"/>
            </a:xfrm>
            <a:custGeom>
              <a:avLst/>
              <a:gdLst/>
              <a:ahLst/>
              <a:cxnLst/>
              <a:rect l="l" t="t" r="r" b="b"/>
              <a:pathLst>
                <a:path w="44911" h="44912" extrusionOk="0">
                  <a:moveTo>
                    <a:pt x="22455" y="203"/>
                  </a:moveTo>
                  <a:cubicBezTo>
                    <a:pt x="34719" y="203"/>
                    <a:pt x="44708" y="10193"/>
                    <a:pt x="44708" y="22456"/>
                  </a:cubicBezTo>
                  <a:cubicBezTo>
                    <a:pt x="44708" y="34731"/>
                    <a:pt x="34719" y="44709"/>
                    <a:pt x="22455" y="44709"/>
                  </a:cubicBezTo>
                  <a:cubicBezTo>
                    <a:pt x="10180" y="44709"/>
                    <a:pt x="203" y="34731"/>
                    <a:pt x="203" y="22456"/>
                  </a:cubicBezTo>
                  <a:cubicBezTo>
                    <a:pt x="203" y="10193"/>
                    <a:pt x="10180" y="203"/>
                    <a:pt x="22455" y="203"/>
                  </a:cubicBezTo>
                  <a:close/>
                  <a:moveTo>
                    <a:pt x="22455" y="1"/>
                  </a:moveTo>
                  <a:cubicBezTo>
                    <a:pt x="10073" y="1"/>
                    <a:pt x="0" y="10073"/>
                    <a:pt x="0" y="22456"/>
                  </a:cubicBezTo>
                  <a:cubicBezTo>
                    <a:pt x="0" y="34838"/>
                    <a:pt x="10073" y="44911"/>
                    <a:pt x="22455" y="44911"/>
                  </a:cubicBezTo>
                  <a:cubicBezTo>
                    <a:pt x="34838" y="44911"/>
                    <a:pt x="44911" y="34838"/>
                    <a:pt x="44911" y="22456"/>
                  </a:cubicBezTo>
                  <a:cubicBezTo>
                    <a:pt x="44911" y="10073"/>
                    <a:pt x="34838" y="1"/>
                    <a:pt x="22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22">
              <a:extLst>
                <a:ext uri="{FF2B5EF4-FFF2-40B4-BE49-F238E27FC236}">
                  <a16:creationId xmlns:a16="http://schemas.microsoft.com/office/drawing/2014/main" id="{611FA80E-01FE-CF22-09F5-B53DA62C67C6}"/>
                </a:ext>
              </a:extLst>
            </p:cNvPr>
            <p:cNvSpPr/>
            <p:nvPr/>
          </p:nvSpPr>
          <p:spPr>
            <a:xfrm rot="10800000">
              <a:off x="-919853" y="403899"/>
              <a:ext cx="1649468" cy="1649507"/>
            </a:xfrm>
            <a:custGeom>
              <a:avLst/>
              <a:gdLst/>
              <a:ahLst/>
              <a:cxnLst/>
              <a:rect l="l" t="t" r="r" b="b"/>
              <a:pathLst>
                <a:path w="42089" h="42090" extrusionOk="0">
                  <a:moveTo>
                    <a:pt x="21050" y="203"/>
                  </a:moveTo>
                  <a:cubicBezTo>
                    <a:pt x="32540" y="203"/>
                    <a:pt x="41886" y="9549"/>
                    <a:pt x="41886" y="21039"/>
                  </a:cubicBezTo>
                  <a:cubicBezTo>
                    <a:pt x="41886" y="32528"/>
                    <a:pt x="32540" y="41887"/>
                    <a:pt x="21050" y="41887"/>
                  </a:cubicBezTo>
                  <a:cubicBezTo>
                    <a:pt x="9561" y="41887"/>
                    <a:pt x="214" y="32528"/>
                    <a:pt x="214" y="21039"/>
                  </a:cubicBezTo>
                  <a:cubicBezTo>
                    <a:pt x="214" y="9549"/>
                    <a:pt x="9561" y="203"/>
                    <a:pt x="21050" y="203"/>
                  </a:cubicBezTo>
                  <a:close/>
                  <a:moveTo>
                    <a:pt x="21050" y="1"/>
                  </a:moveTo>
                  <a:cubicBezTo>
                    <a:pt x="9442" y="1"/>
                    <a:pt x="0" y="9442"/>
                    <a:pt x="0" y="21039"/>
                  </a:cubicBezTo>
                  <a:cubicBezTo>
                    <a:pt x="0" y="32648"/>
                    <a:pt x="9442" y="42089"/>
                    <a:pt x="21050" y="42089"/>
                  </a:cubicBezTo>
                  <a:cubicBezTo>
                    <a:pt x="32647" y="42089"/>
                    <a:pt x="42089" y="32648"/>
                    <a:pt x="42089" y="21039"/>
                  </a:cubicBezTo>
                  <a:cubicBezTo>
                    <a:pt x="42089" y="9442"/>
                    <a:pt x="32647" y="1"/>
                    <a:pt x="21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22">
              <a:extLst>
                <a:ext uri="{FF2B5EF4-FFF2-40B4-BE49-F238E27FC236}">
                  <a16:creationId xmlns:a16="http://schemas.microsoft.com/office/drawing/2014/main" id="{8FCC5FD3-11D9-CB22-9A8E-8FE1A7F88149}"/>
                </a:ext>
              </a:extLst>
            </p:cNvPr>
            <p:cNvSpPr/>
            <p:nvPr/>
          </p:nvSpPr>
          <p:spPr>
            <a:xfrm rot="10800000">
              <a:off x="-864319" y="459434"/>
              <a:ext cx="1538403" cy="1538443"/>
            </a:xfrm>
            <a:custGeom>
              <a:avLst/>
              <a:gdLst/>
              <a:ahLst/>
              <a:cxnLst/>
              <a:rect l="l" t="t" r="r" b="b"/>
              <a:pathLst>
                <a:path w="39255" h="39256" extrusionOk="0">
                  <a:moveTo>
                    <a:pt x="19633" y="203"/>
                  </a:moveTo>
                  <a:cubicBezTo>
                    <a:pt x="30337" y="203"/>
                    <a:pt x="39053" y="8918"/>
                    <a:pt x="39053" y="19622"/>
                  </a:cubicBezTo>
                  <a:cubicBezTo>
                    <a:pt x="39053" y="30338"/>
                    <a:pt x="30337" y="39053"/>
                    <a:pt x="19633" y="39053"/>
                  </a:cubicBezTo>
                  <a:cubicBezTo>
                    <a:pt x="8918" y="39053"/>
                    <a:pt x="202" y="30338"/>
                    <a:pt x="202" y="19622"/>
                  </a:cubicBezTo>
                  <a:cubicBezTo>
                    <a:pt x="214" y="8906"/>
                    <a:pt x="8906" y="215"/>
                    <a:pt x="19633" y="203"/>
                  </a:cubicBezTo>
                  <a:close/>
                  <a:moveTo>
                    <a:pt x="19633" y="0"/>
                  </a:moveTo>
                  <a:cubicBezTo>
                    <a:pt x="8811" y="0"/>
                    <a:pt x="0" y="8799"/>
                    <a:pt x="0" y="19622"/>
                  </a:cubicBezTo>
                  <a:cubicBezTo>
                    <a:pt x="0" y="30445"/>
                    <a:pt x="8811" y="39255"/>
                    <a:pt x="19633" y="39255"/>
                  </a:cubicBezTo>
                  <a:cubicBezTo>
                    <a:pt x="30456" y="39255"/>
                    <a:pt x="39255" y="30445"/>
                    <a:pt x="39255" y="19622"/>
                  </a:cubicBezTo>
                  <a:cubicBezTo>
                    <a:pt x="39255" y="8799"/>
                    <a:pt x="30456" y="0"/>
                    <a:pt x="196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22">
              <a:extLst>
                <a:ext uri="{FF2B5EF4-FFF2-40B4-BE49-F238E27FC236}">
                  <a16:creationId xmlns:a16="http://schemas.microsoft.com/office/drawing/2014/main" id="{F9252B20-5435-0DB6-3674-531424810DE2}"/>
                </a:ext>
              </a:extLst>
            </p:cNvPr>
            <p:cNvSpPr/>
            <p:nvPr/>
          </p:nvSpPr>
          <p:spPr>
            <a:xfrm rot="10800000">
              <a:off x="-809257" y="514968"/>
              <a:ext cx="1483812" cy="1427653"/>
            </a:xfrm>
            <a:custGeom>
              <a:avLst/>
              <a:gdLst/>
              <a:ahLst/>
              <a:cxnLst/>
              <a:rect l="l" t="t" r="r" b="b"/>
              <a:pathLst>
                <a:path w="37862" h="36429" extrusionOk="0">
                  <a:moveTo>
                    <a:pt x="19645" y="210"/>
                  </a:moveTo>
                  <a:cubicBezTo>
                    <a:pt x="29587" y="222"/>
                    <a:pt x="37636" y="8270"/>
                    <a:pt x="37648" y="18212"/>
                  </a:cubicBezTo>
                  <a:cubicBezTo>
                    <a:pt x="37648" y="25499"/>
                    <a:pt x="33266" y="32071"/>
                    <a:pt x="26539" y="34857"/>
                  </a:cubicBezTo>
                  <a:cubicBezTo>
                    <a:pt x="24310" y="35778"/>
                    <a:pt x="21972" y="36226"/>
                    <a:pt x="19654" y="36226"/>
                  </a:cubicBezTo>
                  <a:cubicBezTo>
                    <a:pt x="14964" y="36226"/>
                    <a:pt x="10356" y="34394"/>
                    <a:pt x="6906" y="30952"/>
                  </a:cubicBezTo>
                  <a:cubicBezTo>
                    <a:pt x="1762" y="25796"/>
                    <a:pt x="214" y="18057"/>
                    <a:pt x="3000" y="11318"/>
                  </a:cubicBezTo>
                  <a:cubicBezTo>
                    <a:pt x="5787" y="4591"/>
                    <a:pt x="12359" y="210"/>
                    <a:pt x="19645" y="210"/>
                  </a:cubicBezTo>
                  <a:close/>
                  <a:moveTo>
                    <a:pt x="19650" y="0"/>
                  </a:moveTo>
                  <a:cubicBezTo>
                    <a:pt x="14911" y="0"/>
                    <a:pt x="10251" y="1853"/>
                    <a:pt x="6763" y="5341"/>
                  </a:cubicBezTo>
                  <a:cubicBezTo>
                    <a:pt x="1560" y="10544"/>
                    <a:pt x="0" y="18379"/>
                    <a:pt x="2810" y="25189"/>
                  </a:cubicBezTo>
                  <a:cubicBezTo>
                    <a:pt x="5632" y="31987"/>
                    <a:pt x="12275" y="36428"/>
                    <a:pt x="19645" y="36428"/>
                  </a:cubicBezTo>
                  <a:cubicBezTo>
                    <a:pt x="29694" y="36417"/>
                    <a:pt x="37850" y="28273"/>
                    <a:pt x="37862" y="18212"/>
                  </a:cubicBezTo>
                  <a:cubicBezTo>
                    <a:pt x="37862" y="10854"/>
                    <a:pt x="33421" y="4210"/>
                    <a:pt x="26611" y="1388"/>
                  </a:cubicBezTo>
                  <a:cubicBezTo>
                    <a:pt x="24360" y="454"/>
                    <a:pt x="21995" y="0"/>
                    <a:pt x="196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22">
              <a:extLst>
                <a:ext uri="{FF2B5EF4-FFF2-40B4-BE49-F238E27FC236}">
                  <a16:creationId xmlns:a16="http://schemas.microsoft.com/office/drawing/2014/main" id="{309D024C-2ACF-1491-06E9-8B91FA45C678}"/>
                </a:ext>
              </a:extLst>
            </p:cNvPr>
            <p:cNvSpPr/>
            <p:nvPr/>
          </p:nvSpPr>
          <p:spPr>
            <a:xfrm rot="10800000">
              <a:off x="-753761" y="570502"/>
              <a:ext cx="1368593" cy="1316706"/>
            </a:xfrm>
            <a:custGeom>
              <a:avLst/>
              <a:gdLst/>
              <a:ahLst/>
              <a:cxnLst/>
              <a:rect l="l" t="t" r="r" b="b"/>
              <a:pathLst>
                <a:path w="34922" h="33598" extrusionOk="0">
                  <a:moveTo>
                    <a:pt x="18121" y="201"/>
                  </a:moveTo>
                  <a:cubicBezTo>
                    <a:pt x="27277" y="213"/>
                    <a:pt x="34707" y="7642"/>
                    <a:pt x="34719" y="16798"/>
                  </a:cubicBezTo>
                  <a:cubicBezTo>
                    <a:pt x="34719" y="23513"/>
                    <a:pt x="30671" y="29561"/>
                    <a:pt x="24467" y="32133"/>
                  </a:cubicBezTo>
                  <a:cubicBezTo>
                    <a:pt x="22412" y="32985"/>
                    <a:pt x="20254" y="33400"/>
                    <a:pt x="18115" y="33400"/>
                  </a:cubicBezTo>
                  <a:cubicBezTo>
                    <a:pt x="13799" y="33400"/>
                    <a:pt x="9558" y="31714"/>
                    <a:pt x="6382" y="28537"/>
                  </a:cubicBezTo>
                  <a:cubicBezTo>
                    <a:pt x="1631" y="23787"/>
                    <a:pt x="214" y="16655"/>
                    <a:pt x="2786" y="10452"/>
                  </a:cubicBezTo>
                  <a:cubicBezTo>
                    <a:pt x="5358" y="4249"/>
                    <a:pt x="11406" y="201"/>
                    <a:pt x="18121" y="201"/>
                  </a:cubicBezTo>
                  <a:close/>
                  <a:moveTo>
                    <a:pt x="18124" y="1"/>
                  </a:moveTo>
                  <a:cubicBezTo>
                    <a:pt x="13753" y="1"/>
                    <a:pt x="9456" y="1711"/>
                    <a:pt x="6239" y="4927"/>
                  </a:cubicBezTo>
                  <a:cubicBezTo>
                    <a:pt x="1429" y="9726"/>
                    <a:pt x="0" y="16953"/>
                    <a:pt x="2596" y="23227"/>
                  </a:cubicBezTo>
                  <a:cubicBezTo>
                    <a:pt x="5203" y="29514"/>
                    <a:pt x="11323" y="33598"/>
                    <a:pt x="18121" y="33598"/>
                  </a:cubicBezTo>
                  <a:cubicBezTo>
                    <a:pt x="27396" y="33598"/>
                    <a:pt x="34909" y="26073"/>
                    <a:pt x="34921" y="16798"/>
                  </a:cubicBezTo>
                  <a:cubicBezTo>
                    <a:pt x="34921" y="10011"/>
                    <a:pt x="30825" y="3880"/>
                    <a:pt x="24551" y="1284"/>
                  </a:cubicBezTo>
                  <a:cubicBezTo>
                    <a:pt x="22472" y="420"/>
                    <a:pt x="20289" y="1"/>
                    <a:pt x="18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22">
              <a:extLst>
                <a:ext uri="{FF2B5EF4-FFF2-40B4-BE49-F238E27FC236}">
                  <a16:creationId xmlns:a16="http://schemas.microsoft.com/office/drawing/2014/main" id="{73E5D2B3-2D5A-B5C8-533D-C147DB0DAED4}"/>
                </a:ext>
              </a:extLst>
            </p:cNvPr>
            <p:cNvSpPr/>
            <p:nvPr/>
          </p:nvSpPr>
          <p:spPr>
            <a:xfrm rot="10800000">
              <a:off x="-698226" y="625566"/>
              <a:ext cx="1253335" cy="1206347"/>
            </a:xfrm>
            <a:custGeom>
              <a:avLst/>
              <a:gdLst/>
              <a:ahLst/>
              <a:cxnLst/>
              <a:rect l="l" t="t" r="r" b="b"/>
              <a:pathLst>
                <a:path w="31981" h="30782" extrusionOk="0">
                  <a:moveTo>
                    <a:pt x="16597" y="207"/>
                  </a:moveTo>
                  <a:cubicBezTo>
                    <a:pt x="24979" y="218"/>
                    <a:pt x="31766" y="7005"/>
                    <a:pt x="31778" y="15387"/>
                  </a:cubicBezTo>
                  <a:cubicBezTo>
                    <a:pt x="31778" y="21531"/>
                    <a:pt x="28075" y="27067"/>
                    <a:pt x="22408" y="29412"/>
                  </a:cubicBezTo>
                  <a:cubicBezTo>
                    <a:pt x="20524" y="30194"/>
                    <a:pt x="18548" y="30574"/>
                    <a:pt x="16589" y="30574"/>
                  </a:cubicBezTo>
                  <a:cubicBezTo>
                    <a:pt x="12641" y="30574"/>
                    <a:pt x="8763" y="29031"/>
                    <a:pt x="5858" y="26126"/>
                  </a:cubicBezTo>
                  <a:cubicBezTo>
                    <a:pt x="1512" y="21781"/>
                    <a:pt x="214" y="15256"/>
                    <a:pt x="2572" y="9577"/>
                  </a:cubicBezTo>
                  <a:cubicBezTo>
                    <a:pt x="4917" y="3909"/>
                    <a:pt x="10454" y="207"/>
                    <a:pt x="16597" y="207"/>
                  </a:cubicBezTo>
                  <a:close/>
                  <a:moveTo>
                    <a:pt x="16603" y="1"/>
                  </a:moveTo>
                  <a:cubicBezTo>
                    <a:pt x="12599" y="1"/>
                    <a:pt x="8664" y="1568"/>
                    <a:pt x="5715" y="4517"/>
                  </a:cubicBezTo>
                  <a:cubicBezTo>
                    <a:pt x="1310" y="8910"/>
                    <a:pt x="0" y="15530"/>
                    <a:pt x="2381" y="21281"/>
                  </a:cubicBezTo>
                  <a:cubicBezTo>
                    <a:pt x="4763" y="27031"/>
                    <a:pt x="10370" y="30782"/>
                    <a:pt x="16597" y="30782"/>
                  </a:cubicBezTo>
                  <a:cubicBezTo>
                    <a:pt x="25087" y="30770"/>
                    <a:pt x="31968" y="23888"/>
                    <a:pt x="31980" y="15387"/>
                  </a:cubicBezTo>
                  <a:cubicBezTo>
                    <a:pt x="31980" y="9172"/>
                    <a:pt x="28230" y="3552"/>
                    <a:pt x="22479" y="1171"/>
                  </a:cubicBezTo>
                  <a:cubicBezTo>
                    <a:pt x="20577" y="383"/>
                    <a:pt x="18582" y="1"/>
                    <a:pt x="166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22">
              <a:extLst>
                <a:ext uri="{FF2B5EF4-FFF2-40B4-BE49-F238E27FC236}">
                  <a16:creationId xmlns:a16="http://schemas.microsoft.com/office/drawing/2014/main" id="{C1768249-8310-71A9-C315-4D37FDCF8233}"/>
                </a:ext>
              </a:extLst>
            </p:cNvPr>
            <p:cNvSpPr/>
            <p:nvPr/>
          </p:nvSpPr>
          <p:spPr>
            <a:xfrm rot="10800000">
              <a:off x="-642692" y="681100"/>
              <a:ext cx="1138078" cy="1095361"/>
            </a:xfrm>
            <a:custGeom>
              <a:avLst/>
              <a:gdLst/>
              <a:ahLst/>
              <a:cxnLst/>
              <a:rect l="l" t="t" r="r" b="b"/>
              <a:pathLst>
                <a:path w="29040" h="27950" extrusionOk="0">
                  <a:moveTo>
                    <a:pt x="15073" y="208"/>
                  </a:moveTo>
                  <a:cubicBezTo>
                    <a:pt x="22670" y="220"/>
                    <a:pt x="28825" y="6376"/>
                    <a:pt x="28837" y="13972"/>
                  </a:cubicBezTo>
                  <a:cubicBezTo>
                    <a:pt x="28837" y="19544"/>
                    <a:pt x="25479" y="24568"/>
                    <a:pt x="20336" y="26700"/>
                  </a:cubicBezTo>
                  <a:cubicBezTo>
                    <a:pt x="18633" y="27405"/>
                    <a:pt x="16846" y="27748"/>
                    <a:pt x="15074" y="27748"/>
                  </a:cubicBezTo>
                  <a:cubicBezTo>
                    <a:pt x="11492" y="27748"/>
                    <a:pt x="7971" y="26348"/>
                    <a:pt x="5334" y="23711"/>
                  </a:cubicBezTo>
                  <a:cubicBezTo>
                    <a:pt x="1393" y="19770"/>
                    <a:pt x="214" y="13853"/>
                    <a:pt x="2346" y="8709"/>
                  </a:cubicBezTo>
                  <a:cubicBezTo>
                    <a:pt x="4477" y="3566"/>
                    <a:pt x="9501" y="208"/>
                    <a:pt x="15073" y="208"/>
                  </a:cubicBezTo>
                  <a:close/>
                  <a:moveTo>
                    <a:pt x="15078" y="1"/>
                  </a:moveTo>
                  <a:cubicBezTo>
                    <a:pt x="11441" y="1"/>
                    <a:pt x="7868" y="1425"/>
                    <a:pt x="5191" y="4102"/>
                  </a:cubicBezTo>
                  <a:cubicBezTo>
                    <a:pt x="1191" y="8090"/>
                    <a:pt x="0" y="14103"/>
                    <a:pt x="2167" y="19318"/>
                  </a:cubicBezTo>
                  <a:cubicBezTo>
                    <a:pt x="4322" y="24545"/>
                    <a:pt x="9418" y="27950"/>
                    <a:pt x="15073" y="27950"/>
                  </a:cubicBezTo>
                  <a:cubicBezTo>
                    <a:pt x="22789" y="27938"/>
                    <a:pt x="29039" y="21687"/>
                    <a:pt x="29039" y="13972"/>
                  </a:cubicBezTo>
                  <a:cubicBezTo>
                    <a:pt x="29039" y="8328"/>
                    <a:pt x="25634" y="3233"/>
                    <a:pt x="20419" y="1066"/>
                  </a:cubicBezTo>
                  <a:cubicBezTo>
                    <a:pt x="18690" y="349"/>
                    <a:pt x="16876" y="1"/>
                    <a:pt x="15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22">
              <a:extLst>
                <a:ext uri="{FF2B5EF4-FFF2-40B4-BE49-F238E27FC236}">
                  <a16:creationId xmlns:a16="http://schemas.microsoft.com/office/drawing/2014/main" id="{7AAD856D-4C85-FDB4-983D-00D97369ADA1}"/>
                </a:ext>
              </a:extLst>
            </p:cNvPr>
            <p:cNvSpPr/>
            <p:nvPr/>
          </p:nvSpPr>
          <p:spPr>
            <a:xfrm rot="10800000">
              <a:off x="-587627" y="736595"/>
              <a:ext cx="1023290" cy="984218"/>
            </a:xfrm>
            <a:custGeom>
              <a:avLst/>
              <a:gdLst/>
              <a:ahLst/>
              <a:cxnLst/>
              <a:rect l="l" t="t" r="r" b="b"/>
              <a:pathLst>
                <a:path w="26111" h="25114" extrusionOk="0">
                  <a:moveTo>
                    <a:pt x="13549" y="205"/>
                  </a:moveTo>
                  <a:cubicBezTo>
                    <a:pt x="20372" y="205"/>
                    <a:pt x="25896" y="5742"/>
                    <a:pt x="25896" y="12552"/>
                  </a:cubicBezTo>
                  <a:cubicBezTo>
                    <a:pt x="25896" y="17553"/>
                    <a:pt x="22896" y="22053"/>
                    <a:pt x="18276" y="23970"/>
                  </a:cubicBezTo>
                  <a:cubicBezTo>
                    <a:pt x="16746" y="24605"/>
                    <a:pt x="15140" y="24913"/>
                    <a:pt x="13548" y="24913"/>
                  </a:cubicBezTo>
                  <a:cubicBezTo>
                    <a:pt x="10334" y="24913"/>
                    <a:pt x="7175" y="23656"/>
                    <a:pt x="4810" y="21291"/>
                  </a:cubicBezTo>
                  <a:cubicBezTo>
                    <a:pt x="1274" y="17755"/>
                    <a:pt x="226" y="12445"/>
                    <a:pt x="2131" y="7825"/>
                  </a:cubicBezTo>
                  <a:cubicBezTo>
                    <a:pt x="4048" y="3206"/>
                    <a:pt x="8549" y="205"/>
                    <a:pt x="13549" y="205"/>
                  </a:cubicBezTo>
                  <a:close/>
                  <a:moveTo>
                    <a:pt x="13549" y="1"/>
                  </a:moveTo>
                  <a:cubicBezTo>
                    <a:pt x="10283" y="1"/>
                    <a:pt x="7073" y="1276"/>
                    <a:pt x="4667" y="3682"/>
                  </a:cubicBezTo>
                  <a:cubicBezTo>
                    <a:pt x="1072" y="7266"/>
                    <a:pt x="0" y="12671"/>
                    <a:pt x="1941" y="17362"/>
                  </a:cubicBezTo>
                  <a:cubicBezTo>
                    <a:pt x="3893" y="22053"/>
                    <a:pt x="8465" y="25113"/>
                    <a:pt x="13549" y="25113"/>
                  </a:cubicBezTo>
                  <a:cubicBezTo>
                    <a:pt x="20479" y="25101"/>
                    <a:pt x="26099" y="19493"/>
                    <a:pt x="26111" y="12552"/>
                  </a:cubicBezTo>
                  <a:cubicBezTo>
                    <a:pt x="26111" y="7480"/>
                    <a:pt x="23051" y="2896"/>
                    <a:pt x="18348" y="955"/>
                  </a:cubicBezTo>
                  <a:cubicBezTo>
                    <a:pt x="16795" y="313"/>
                    <a:pt x="15165" y="1"/>
                    <a:pt x="13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22">
              <a:extLst>
                <a:ext uri="{FF2B5EF4-FFF2-40B4-BE49-F238E27FC236}">
                  <a16:creationId xmlns:a16="http://schemas.microsoft.com/office/drawing/2014/main" id="{8D6EEC3A-D417-A203-3B05-CA53143DA884}"/>
                </a:ext>
              </a:extLst>
            </p:cNvPr>
            <p:cNvSpPr/>
            <p:nvPr/>
          </p:nvSpPr>
          <p:spPr>
            <a:xfrm rot="10800000">
              <a:off x="-532092" y="792129"/>
              <a:ext cx="908032" cy="873232"/>
            </a:xfrm>
            <a:custGeom>
              <a:avLst/>
              <a:gdLst/>
              <a:ahLst/>
              <a:cxnLst/>
              <a:rect l="l" t="t" r="r" b="b"/>
              <a:pathLst>
                <a:path w="23170" h="22282" extrusionOk="0">
                  <a:moveTo>
                    <a:pt x="12025" y="195"/>
                  </a:moveTo>
                  <a:cubicBezTo>
                    <a:pt x="18062" y="207"/>
                    <a:pt x="22955" y="5101"/>
                    <a:pt x="22967" y="11137"/>
                  </a:cubicBezTo>
                  <a:cubicBezTo>
                    <a:pt x="22967" y="15566"/>
                    <a:pt x="20300" y="19555"/>
                    <a:pt x="16205" y="21245"/>
                  </a:cubicBezTo>
                  <a:cubicBezTo>
                    <a:pt x="14851" y="21806"/>
                    <a:pt x="13429" y="22078"/>
                    <a:pt x="12019" y="22078"/>
                  </a:cubicBezTo>
                  <a:cubicBezTo>
                    <a:pt x="9176" y="22078"/>
                    <a:pt x="6380" y="20969"/>
                    <a:pt x="4286" y="18876"/>
                  </a:cubicBezTo>
                  <a:cubicBezTo>
                    <a:pt x="1155" y="15745"/>
                    <a:pt x="226" y="11042"/>
                    <a:pt x="1917" y="6958"/>
                  </a:cubicBezTo>
                  <a:cubicBezTo>
                    <a:pt x="3608" y="2862"/>
                    <a:pt x="7596" y="195"/>
                    <a:pt x="12025" y="195"/>
                  </a:cubicBezTo>
                  <a:close/>
                  <a:moveTo>
                    <a:pt x="12023" y="0"/>
                  </a:moveTo>
                  <a:cubicBezTo>
                    <a:pt x="9125" y="0"/>
                    <a:pt x="6277" y="1133"/>
                    <a:pt x="4143" y="3267"/>
                  </a:cubicBezTo>
                  <a:cubicBezTo>
                    <a:pt x="953" y="6446"/>
                    <a:pt x="0" y="11244"/>
                    <a:pt x="1727" y="15411"/>
                  </a:cubicBezTo>
                  <a:cubicBezTo>
                    <a:pt x="3453" y="19567"/>
                    <a:pt x="7513" y="22281"/>
                    <a:pt x="12025" y="22281"/>
                  </a:cubicBezTo>
                  <a:cubicBezTo>
                    <a:pt x="18169" y="22281"/>
                    <a:pt x="23158" y="17292"/>
                    <a:pt x="23170" y="11137"/>
                  </a:cubicBezTo>
                  <a:cubicBezTo>
                    <a:pt x="23170" y="6636"/>
                    <a:pt x="20455" y="2564"/>
                    <a:pt x="16288" y="850"/>
                  </a:cubicBezTo>
                  <a:cubicBezTo>
                    <a:pt x="14907" y="278"/>
                    <a:pt x="13459" y="0"/>
                    <a:pt x="12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22">
              <a:extLst>
                <a:ext uri="{FF2B5EF4-FFF2-40B4-BE49-F238E27FC236}">
                  <a16:creationId xmlns:a16="http://schemas.microsoft.com/office/drawing/2014/main" id="{794BE382-2DE3-0F88-F9BC-EC1285E52FB8}"/>
                </a:ext>
              </a:extLst>
            </p:cNvPr>
            <p:cNvSpPr/>
            <p:nvPr/>
          </p:nvSpPr>
          <p:spPr>
            <a:xfrm rot="10800000">
              <a:off x="-476558" y="847193"/>
              <a:ext cx="792775" cy="762912"/>
            </a:xfrm>
            <a:custGeom>
              <a:avLst/>
              <a:gdLst/>
              <a:ahLst/>
              <a:cxnLst/>
              <a:rect l="l" t="t" r="r" b="b"/>
              <a:pathLst>
                <a:path w="20229" h="19467" extrusionOk="0">
                  <a:moveTo>
                    <a:pt x="10501" y="202"/>
                  </a:moveTo>
                  <a:cubicBezTo>
                    <a:pt x="15752" y="214"/>
                    <a:pt x="20015" y="4476"/>
                    <a:pt x="20026" y="9727"/>
                  </a:cubicBezTo>
                  <a:cubicBezTo>
                    <a:pt x="20026" y="13585"/>
                    <a:pt x="17705" y="17061"/>
                    <a:pt x="14145" y="18538"/>
                  </a:cubicBezTo>
                  <a:cubicBezTo>
                    <a:pt x="12968" y="19022"/>
                    <a:pt x="11733" y="19257"/>
                    <a:pt x="10507" y="19257"/>
                  </a:cubicBezTo>
                  <a:cubicBezTo>
                    <a:pt x="8027" y="19257"/>
                    <a:pt x="5588" y="18291"/>
                    <a:pt x="3762" y="16466"/>
                  </a:cubicBezTo>
                  <a:cubicBezTo>
                    <a:pt x="1036" y="13739"/>
                    <a:pt x="226" y="9644"/>
                    <a:pt x="1703" y="6084"/>
                  </a:cubicBezTo>
                  <a:cubicBezTo>
                    <a:pt x="3167" y="2524"/>
                    <a:pt x="6644" y="202"/>
                    <a:pt x="10501" y="202"/>
                  </a:cubicBezTo>
                  <a:close/>
                  <a:moveTo>
                    <a:pt x="10505" y="1"/>
                  </a:moveTo>
                  <a:cubicBezTo>
                    <a:pt x="7974" y="1"/>
                    <a:pt x="5485" y="988"/>
                    <a:pt x="3620" y="2845"/>
                  </a:cubicBezTo>
                  <a:cubicBezTo>
                    <a:pt x="834" y="5631"/>
                    <a:pt x="0" y="9822"/>
                    <a:pt x="1512" y="13454"/>
                  </a:cubicBezTo>
                  <a:cubicBezTo>
                    <a:pt x="3012" y="17097"/>
                    <a:pt x="6560" y="19466"/>
                    <a:pt x="10501" y="19466"/>
                  </a:cubicBezTo>
                  <a:cubicBezTo>
                    <a:pt x="15871" y="19454"/>
                    <a:pt x="20217" y="15097"/>
                    <a:pt x="20229" y="9727"/>
                  </a:cubicBezTo>
                  <a:cubicBezTo>
                    <a:pt x="20229" y="5798"/>
                    <a:pt x="17859" y="2250"/>
                    <a:pt x="14216" y="738"/>
                  </a:cubicBezTo>
                  <a:cubicBezTo>
                    <a:pt x="13016" y="242"/>
                    <a:pt x="11755" y="1"/>
                    <a:pt x="10505" y="1"/>
                  </a:cubicBez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22">
              <a:extLst>
                <a:ext uri="{FF2B5EF4-FFF2-40B4-BE49-F238E27FC236}">
                  <a16:creationId xmlns:a16="http://schemas.microsoft.com/office/drawing/2014/main" id="{C2ADA938-53D4-4415-E5BE-05965C0666F1}"/>
                </a:ext>
              </a:extLst>
            </p:cNvPr>
            <p:cNvSpPr/>
            <p:nvPr/>
          </p:nvSpPr>
          <p:spPr>
            <a:xfrm rot="10800000">
              <a:off x="-421023" y="902727"/>
              <a:ext cx="677517" cy="651926"/>
            </a:xfrm>
            <a:custGeom>
              <a:avLst/>
              <a:gdLst/>
              <a:ahLst/>
              <a:cxnLst/>
              <a:rect l="l" t="t" r="r" b="b"/>
              <a:pathLst>
                <a:path w="17288" h="16635" extrusionOk="0">
                  <a:moveTo>
                    <a:pt x="8977" y="204"/>
                  </a:moveTo>
                  <a:cubicBezTo>
                    <a:pt x="13454" y="204"/>
                    <a:pt x="17086" y="3835"/>
                    <a:pt x="17086" y="8312"/>
                  </a:cubicBezTo>
                  <a:cubicBezTo>
                    <a:pt x="17086" y="11598"/>
                    <a:pt x="15109" y="14551"/>
                    <a:pt x="12073" y="15813"/>
                  </a:cubicBezTo>
                  <a:cubicBezTo>
                    <a:pt x="11073" y="16226"/>
                    <a:pt x="10021" y="16428"/>
                    <a:pt x="8978" y="16428"/>
                  </a:cubicBezTo>
                  <a:cubicBezTo>
                    <a:pt x="6868" y="16428"/>
                    <a:pt x="4792" y="15604"/>
                    <a:pt x="3239" y="14051"/>
                  </a:cubicBezTo>
                  <a:cubicBezTo>
                    <a:pt x="917" y="11729"/>
                    <a:pt x="226" y="8241"/>
                    <a:pt x="1476" y="5216"/>
                  </a:cubicBezTo>
                  <a:cubicBezTo>
                    <a:pt x="2739" y="2180"/>
                    <a:pt x="5691" y="204"/>
                    <a:pt x="8977" y="204"/>
                  </a:cubicBezTo>
                  <a:close/>
                  <a:moveTo>
                    <a:pt x="8979" y="0"/>
                  </a:moveTo>
                  <a:cubicBezTo>
                    <a:pt x="6815" y="0"/>
                    <a:pt x="4689" y="845"/>
                    <a:pt x="3096" y="2430"/>
                  </a:cubicBezTo>
                  <a:cubicBezTo>
                    <a:pt x="714" y="4812"/>
                    <a:pt x="0" y="8395"/>
                    <a:pt x="1286" y="11503"/>
                  </a:cubicBezTo>
                  <a:cubicBezTo>
                    <a:pt x="2584" y="14610"/>
                    <a:pt x="5608" y="16634"/>
                    <a:pt x="8977" y="16634"/>
                  </a:cubicBezTo>
                  <a:cubicBezTo>
                    <a:pt x="13561" y="16623"/>
                    <a:pt x="17288" y="12908"/>
                    <a:pt x="17288" y="8312"/>
                  </a:cubicBezTo>
                  <a:cubicBezTo>
                    <a:pt x="17288" y="4954"/>
                    <a:pt x="15264" y="1918"/>
                    <a:pt x="12156" y="632"/>
                  </a:cubicBezTo>
                  <a:cubicBezTo>
                    <a:pt x="11128" y="207"/>
                    <a:pt x="10049" y="0"/>
                    <a:pt x="89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22">
              <a:extLst>
                <a:ext uri="{FF2B5EF4-FFF2-40B4-BE49-F238E27FC236}">
                  <a16:creationId xmlns:a16="http://schemas.microsoft.com/office/drawing/2014/main" id="{484DAEC9-64F5-1D75-B8D4-8CAE2598575D}"/>
                </a:ext>
              </a:extLst>
            </p:cNvPr>
            <p:cNvSpPr/>
            <p:nvPr/>
          </p:nvSpPr>
          <p:spPr>
            <a:xfrm rot="10800000">
              <a:off x="-365997" y="958262"/>
              <a:ext cx="562768" cy="540940"/>
            </a:xfrm>
            <a:custGeom>
              <a:avLst/>
              <a:gdLst/>
              <a:ahLst/>
              <a:cxnLst/>
              <a:rect l="l" t="t" r="r" b="b"/>
              <a:pathLst>
                <a:path w="14360" h="13803" extrusionOk="0">
                  <a:moveTo>
                    <a:pt x="7453" y="206"/>
                  </a:moveTo>
                  <a:cubicBezTo>
                    <a:pt x="11144" y="206"/>
                    <a:pt x="14145" y="3206"/>
                    <a:pt x="14145" y="6897"/>
                  </a:cubicBezTo>
                  <a:cubicBezTo>
                    <a:pt x="14145" y="9612"/>
                    <a:pt x="12514" y="12052"/>
                    <a:pt x="10013" y="13088"/>
                  </a:cubicBezTo>
                  <a:cubicBezTo>
                    <a:pt x="9185" y="13431"/>
                    <a:pt x="8315" y="13598"/>
                    <a:pt x="7453" y="13598"/>
                  </a:cubicBezTo>
                  <a:cubicBezTo>
                    <a:pt x="5710" y="13598"/>
                    <a:pt x="3997" y="12918"/>
                    <a:pt x="2715" y="11636"/>
                  </a:cubicBezTo>
                  <a:cubicBezTo>
                    <a:pt x="798" y="9719"/>
                    <a:pt x="226" y="6837"/>
                    <a:pt x="1262" y="4337"/>
                  </a:cubicBezTo>
                  <a:cubicBezTo>
                    <a:pt x="2298" y="1837"/>
                    <a:pt x="4739" y="206"/>
                    <a:pt x="7453" y="206"/>
                  </a:cubicBezTo>
                  <a:close/>
                  <a:moveTo>
                    <a:pt x="7454" y="0"/>
                  </a:moveTo>
                  <a:cubicBezTo>
                    <a:pt x="5657" y="0"/>
                    <a:pt x="3894" y="702"/>
                    <a:pt x="2572" y="2015"/>
                  </a:cubicBezTo>
                  <a:cubicBezTo>
                    <a:pt x="595" y="3992"/>
                    <a:pt x="0" y="6968"/>
                    <a:pt x="1072" y="9540"/>
                  </a:cubicBezTo>
                  <a:cubicBezTo>
                    <a:pt x="2143" y="12124"/>
                    <a:pt x="4655" y="13803"/>
                    <a:pt x="7453" y="13803"/>
                  </a:cubicBezTo>
                  <a:cubicBezTo>
                    <a:pt x="11263" y="13803"/>
                    <a:pt x="14347" y="10707"/>
                    <a:pt x="14359" y="6897"/>
                  </a:cubicBezTo>
                  <a:cubicBezTo>
                    <a:pt x="14359" y="4111"/>
                    <a:pt x="12668" y="1587"/>
                    <a:pt x="10097" y="527"/>
                  </a:cubicBezTo>
                  <a:cubicBezTo>
                    <a:pt x="9241" y="172"/>
                    <a:pt x="8343" y="0"/>
                    <a:pt x="74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22">
              <a:extLst>
                <a:ext uri="{FF2B5EF4-FFF2-40B4-BE49-F238E27FC236}">
                  <a16:creationId xmlns:a16="http://schemas.microsoft.com/office/drawing/2014/main" id="{972AE7CC-750A-6017-03FB-35999DADE212}"/>
                </a:ext>
              </a:extLst>
            </p:cNvPr>
            <p:cNvSpPr/>
            <p:nvPr/>
          </p:nvSpPr>
          <p:spPr>
            <a:xfrm rot="10800000">
              <a:off x="-310463" y="1013796"/>
              <a:ext cx="447511" cy="430110"/>
            </a:xfrm>
            <a:custGeom>
              <a:avLst/>
              <a:gdLst/>
              <a:ahLst/>
              <a:cxnLst/>
              <a:rect l="l" t="t" r="r" b="b"/>
              <a:pathLst>
                <a:path w="11419" h="10975" extrusionOk="0">
                  <a:moveTo>
                    <a:pt x="5929" y="200"/>
                  </a:moveTo>
                  <a:cubicBezTo>
                    <a:pt x="8846" y="212"/>
                    <a:pt x="11204" y="2569"/>
                    <a:pt x="11216" y="5486"/>
                  </a:cubicBezTo>
                  <a:cubicBezTo>
                    <a:pt x="11216" y="7629"/>
                    <a:pt x="9918" y="9558"/>
                    <a:pt x="7953" y="10368"/>
                  </a:cubicBezTo>
                  <a:cubicBezTo>
                    <a:pt x="7298" y="10640"/>
                    <a:pt x="6610" y="10772"/>
                    <a:pt x="5927" y="10772"/>
                  </a:cubicBezTo>
                  <a:cubicBezTo>
                    <a:pt x="4552" y="10772"/>
                    <a:pt x="3201" y="10235"/>
                    <a:pt x="2191" y="9225"/>
                  </a:cubicBezTo>
                  <a:cubicBezTo>
                    <a:pt x="679" y="7712"/>
                    <a:pt x="226" y="5438"/>
                    <a:pt x="1048" y="3462"/>
                  </a:cubicBezTo>
                  <a:cubicBezTo>
                    <a:pt x="1857" y="1497"/>
                    <a:pt x="3786" y="200"/>
                    <a:pt x="5929" y="200"/>
                  </a:cubicBezTo>
                  <a:close/>
                  <a:moveTo>
                    <a:pt x="5938" y="0"/>
                  </a:moveTo>
                  <a:cubicBezTo>
                    <a:pt x="4508" y="0"/>
                    <a:pt x="3102" y="559"/>
                    <a:pt x="2048" y="1605"/>
                  </a:cubicBezTo>
                  <a:cubicBezTo>
                    <a:pt x="476" y="3176"/>
                    <a:pt x="0" y="5545"/>
                    <a:pt x="857" y="7593"/>
                  </a:cubicBezTo>
                  <a:cubicBezTo>
                    <a:pt x="1703" y="9641"/>
                    <a:pt x="3703" y="10975"/>
                    <a:pt x="5929" y="10975"/>
                  </a:cubicBezTo>
                  <a:cubicBezTo>
                    <a:pt x="8954" y="10975"/>
                    <a:pt x="11406" y="8522"/>
                    <a:pt x="11418" y="5486"/>
                  </a:cubicBezTo>
                  <a:cubicBezTo>
                    <a:pt x="11418" y="3271"/>
                    <a:pt x="10073" y="1271"/>
                    <a:pt x="8025" y="414"/>
                  </a:cubicBezTo>
                  <a:cubicBezTo>
                    <a:pt x="7350" y="135"/>
                    <a:pt x="6641" y="0"/>
                    <a:pt x="59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22">
              <a:extLst>
                <a:ext uri="{FF2B5EF4-FFF2-40B4-BE49-F238E27FC236}">
                  <a16:creationId xmlns:a16="http://schemas.microsoft.com/office/drawing/2014/main" id="{2189E88C-D288-98CE-FBCC-CE598F35D33B}"/>
                </a:ext>
              </a:extLst>
            </p:cNvPr>
            <p:cNvSpPr/>
            <p:nvPr/>
          </p:nvSpPr>
          <p:spPr>
            <a:xfrm rot="10800000">
              <a:off x="-254929" y="1068860"/>
              <a:ext cx="373324" cy="319986"/>
            </a:xfrm>
            <a:custGeom>
              <a:avLst/>
              <a:gdLst/>
              <a:ahLst/>
              <a:cxnLst/>
              <a:rect l="l" t="t" r="r" b="b"/>
              <a:pathLst>
                <a:path w="9526" h="8165" extrusionOk="0">
                  <a:moveTo>
                    <a:pt x="5453" y="211"/>
                  </a:moveTo>
                  <a:cubicBezTo>
                    <a:pt x="7585" y="223"/>
                    <a:pt x="9323" y="1950"/>
                    <a:pt x="9323" y="4081"/>
                  </a:cubicBezTo>
                  <a:cubicBezTo>
                    <a:pt x="9323" y="5653"/>
                    <a:pt x="8382" y="7058"/>
                    <a:pt x="6930" y="7665"/>
                  </a:cubicBezTo>
                  <a:cubicBezTo>
                    <a:pt x="6455" y="7861"/>
                    <a:pt x="5956" y="7956"/>
                    <a:pt x="5460" y="7956"/>
                  </a:cubicBezTo>
                  <a:cubicBezTo>
                    <a:pt x="4451" y="7956"/>
                    <a:pt x="3457" y="7562"/>
                    <a:pt x="2715" y="6819"/>
                  </a:cubicBezTo>
                  <a:cubicBezTo>
                    <a:pt x="274" y="4379"/>
                    <a:pt x="2001" y="211"/>
                    <a:pt x="5453" y="211"/>
                  </a:cubicBezTo>
                  <a:close/>
                  <a:moveTo>
                    <a:pt x="5420" y="1"/>
                  </a:moveTo>
                  <a:cubicBezTo>
                    <a:pt x="4420" y="1"/>
                    <a:pt x="3400" y="372"/>
                    <a:pt x="2572" y="1200"/>
                  </a:cubicBezTo>
                  <a:cubicBezTo>
                    <a:pt x="0" y="3771"/>
                    <a:pt x="1822" y="8165"/>
                    <a:pt x="5453" y="8165"/>
                  </a:cubicBezTo>
                  <a:cubicBezTo>
                    <a:pt x="7704" y="8153"/>
                    <a:pt x="9525" y="6331"/>
                    <a:pt x="9525" y="4081"/>
                  </a:cubicBezTo>
                  <a:cubicBezTo>
                    <a:pt x="9525" y="1624"/>
                    <a:pt x="7514" y="1"/>
                    <a:pt x="54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22">
              <a:extLst>
                <a:ext uri="{FF2B5EF4-FFF2-40B4-BE49-F238E27FC236}">
                  <a16:creationId xmlns:a16="http://schemas.microsoft.com/office/drawing/2014/main" id="{2E7A34DA-F86D-E66A-CBC9-3C6A7A0FD007}"/>
                </a:ext>
              </a:extLst>
            </p:cNvPr>
            <p:cNvSpPr/>
            <p:nvPr/>
          </p:nvSpPr>
          <p:spPr>
            <a:xfrm rot="10800000">
              <a:off x="-199394" y="1124394"/>
              <a:ext cx="243605" cy="208844"/>
            </a:xfrm>
            <a:custGeom>
              <a:avLst/>
              <a:gdLst/>
              <a:ahLst/>
              <a:cxnLst/>
              <a:rect l="l" t="t" r="r" b="b"/>
              <a:pathLst>
                <a:path w="6216" h="5329" extrusionOk="0">
                  <a:moveTo>
                    <a:pt x="3560" y="209"/>
                  </a:moveTo>
                  <a:cubicBezTo>
                    <a:pt x="4918" y="209"/>
                    <a:pt x="6013" y="1305"/>
                    <a:pt x="6013" y="2662"/>
                  </a:cubicBezTo>
                  <a:cubicBezTo>
                    <a:pt x="6013" y="4144"/>
                    <a:pt x="4803" y="5125"/>
                    <a:pt x="3541" y="5125"/>
                  </a:cubicBezTo>
                  <a:cubicBezTo>
                    <a:pt x="2938" y="5125"/>
                    <a:pt x="2323" y="4901"/>
                    <a:pt x="1822" y="4400"/>
                  </a:cubicBezTo>
                  <a:cubicBezTo>
                    <a:pt x="274" y="2852"/>
                    <a:pt x="1370" y="209"/>
                    <a:pt x="3560" y="209"/>
                  </a:cubicBezTo>
                  <a:close/>
                  <a:moveTo>
                    <a:pt x="3541" y="0"/>
                  </a:moveTo>
                  <a:cubicBezTo>
                    <a:pt x="2888" y="0"/>
                    <a:pt x="2222" y="242"/>
                    <a:pt x="1679" y="781"/>
                  </a:cubicBezTo>
                  <a:cubicBezTo>
                    <a:pt x="0" y="2460"/>
                    <a:pt x="1191" y="5329"/>
                    <a:pt x="3560" y="5329"/>
                  </a:cubicBezTo>
                  <a:cubicBezTo>
                    <a:pt x="5025" y="5329"/>
                    <a:pt x="6216" y="4138"/>
                    <a:pt x="6216" y="2662"/>
                  </a:cubicBezTo>
                  <a:cubicBezTo>
                    <a:pt x="6216" y="1059"/>
                    <a:pt x="4907" y="0"/>
                    <a:pt x="3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22">
              <a:extLst>
                <a:ext uri="{FF2B5EF4-FFF2-40B4-BE49-F238E27FC236}">
                  <a16:creationId xmlns:a16="http://schemas.microsoft.com/office/drawing/2014/main" id="{34F46A07-70DC-75FF-B196-0BC41A641CEA}"/>
                </a:ext>
              </a:extLst>
            </p:cNvPr>
            <p:cNvSpPr/>
            <p:nvPr/>
          </p:nvSpPr>
          <p:spPr>
            <a:xfrm rot="10800000">
              <a:off x="-144172" y="1179889"/>
              <a:ext cx="114200" cy="97975"/>
            </a:xfrm>
            <a:custGeom>
              <a:avLst/>
              <a:gdLst/>
              <a:ahLst/>
              <a:cxnLst/>
              <a:rect l="l" t="t" r="r" b="b"/>
              <a:pathLst>
                <a:path w="2914" h="2500" extrusionOk="0">
                  <a:moveTo>
                    <a:pt x="1667" y="213"/>
                  </a:moveTo>
                  <a:cubicBezTo>
                    <a:pt x="2239" y="213"/>
                    <a:pt x="2703" y="677"/>
                    <a:pt x="2703" y="1249"/>
                  </a:cubicBezTo>
                  <a:cubicBezTo>
                    <a:pt x="2703" y="1878"/>
                    <a:pt x="2190" y="2293"/>
                    <a:pt x="1656" y="2293"/>
                  </a:cubicBezTo>
                  <a:cubicBezTo>
                    <a:pt x="1401" y="2293"/>
                    <a:pt x="1141" y="2199"/>
                    <a:pt x="929" y="1987"/>
                  </a:cubicBezTo>
                  <a:cubicBezTo>
                    <a:pt x="274" y="1332"/>
                    <a:pt x="739" y="213"/>
                    <a:pt x="1667" y="213"/>
                  </a:cubicBezTo>
                  <a:close/>
                  <a:moveTo>
                    <a:pt x="1658" y="1"/>
                  </a:moveTo>
                  <a:cubicBezTo>
                    <a:pt x="1352" y="1"/>
                    <a:pt x="1040" y="114"/>
                    <a:pt x="786" y="368"/>
                  </a:cubicBezTo>
                  <a:cubicBezTo>
                    <a:pt x="1" y="1154"/>
                    <a:pt x="548" y="2499"/>
                    <a:pt x="1667" y="2499"/>
                  </a:cubicBezTo>
                  <a:cubicBezTo>
                    <a:pt x="2358" y="2499"/>
                    <a:pt x="2906" y="1940"/>
                    <a:pt x="2906" y="1249"/>
                  </a:cubicBezTo>
                  <a:cubicBezTo>
                    <a:pt x="2914" y="499"/>
                    <a:pt x="2300" y="1"/>
                    <a:pt x="16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122">
            <a:extLst>
              <a:ext uri="{FF2B5EF4-FFF2-40B4-BE49-F238E27FC236}">
                <a16:creationId xmlns:a16="http://schemas.microsoft.com/office/drawing/2014/main" id="{A3977C55-8826-D4E5-FB20-BE6010626DFB}"/>
              </a:ext>
            </a:extLst>
          </p:cNvPr>
          <p:cNvSpPr/>
          <p:nvPr/>
        </p:nvSpPr>
        <p:spPr>
          <a:xfrm rot="10800000">
            <a:off x="5444885" y="4448559"/>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9" name="Google Shape;4109;p122">
            <a:extLst>
              <a:ext uri="{FF2B5EF4-FFF2-40B4-BE49-F238E27FC236}">
                <a16:creationId xmlns:a16="http://schemas.microsoft.com/office/drawing/2014/main" id="{214A3B40-6D8A-8713-DE58-8755435521EF}"/>
              </a:ext>
            </a:extLst>
          </p:cNvPr>
          <p:cNvGrpSpPr/>
          <p:nvPr/>
        </p:nvGrpSpPr>
        <p:grpSpPr>
          <a:xfrm>
            <a:off x="3581191" y="4590956"/>
            <a:ext cx="136198" cy="357201"/>
            <a:chOff x="3145375" y="4383648"/>
            <a:chExt cx="136198" cy="357201"/>
          </a:xfrm>
        </p:grpSpPr>
        <p:sp>
          <p:nvSpPr>
            <p:cNvPr id="4110" name="Google Shape;4110;p122">
              <a:extLst>
                <a:ext uri="{FF2B5EF4-FFF2-40B4-BE49-F238E27FC236}">
                  <a16:creationId xmlns:a16="http://schemas.microsoft.com/office/drawing/2014/main" id="{2255472C-8DA3-B182-9F72-A86A23AD4748}"/>
                </a:ext>
              </a:extLst>
            </p:cNvPr>
            <p:cNvSpPr/>
            <p:nvPr/>
          </p:nvSpPr>
          <p:spPr>
            <a:xfrm rot="10800000" flipH="1">
              <a:off x="3145375" y="4383648"/>
              <a:ext cx="136198" cy="136227"/>
            </a:xfrm>
            <a:custGeom>
              <a:avLst/>
              <a:gdLst/>
              <a:ahLst/>
              <a:cxnLst/>
              <a:rect l="l" t="t" r="r" b="b"/>
              <a:pathLst>
                <a:path w="4763" h="4764" extrusionOk="0">
                  <a:moveTo>
                    <a:pt x="0" y="1"/>
                  </a:moveTo>
                  <a:lnTo>
                    <a:pt x="0" y="4763"/>
                  </a:lnTo>
                  <a:lnTo>
                    <a:pt x="4763" y="4763"/>
                  </a:lnTo>
                  <a:lnTo>
                    <a:pt x="4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22">
              <a:extLst>
                <a:ext uri="{FF2B5EF4-FFF2-40B4-BE49-F238E27FC236}">
                  <a16:creationId xmlns:a16="http://schemas.microsoft.com/office/drawing/2014/main" id="{961B9981-3057-50ED-E6F0-D28DDC76CE95}"/>
                </a:ext>
              </a:extLst>
            </p:cNvPr>
            <p:cNvSpPr/>
            <p:nvPr/>
          </p:nvSpPr>
          <p:spPr>
            <a:xfrm>
              <a:off x="3154227" y="4622347"/>
              <a:ext cx="118489" cy="118501"/>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122">
            <a:extLst>
              <a:ext uri="{FF2B5EF4-FFF2-40B4-BE49-F238E27FC236}">
                <a16:creationId xmlns:a16="http://schemas.microsoft.com/office/drawing/2014/main" id="{0EAE2A5D-0BD9-63AF-8401-2325CE905F20}"/>
              </a:ext>
            </a:extLst>
          </p:cNvPr>
          <p:cNvGrpSpPr/>
          <p:nvPr/>
        </p:nvGrpSpPr>
        <p:grpSpPr>
          <a:xfrm>
            <a:off x="1693204" y="4563501"/>
            <a:ext cx="167575" cy="384656"/>
            <a:chOff x="1346783" y="4369925"/>
            <a:chExt cx="167575" cy="384656"/>
          </a:xfrm>
        </p:grpSpPr>
        <p:sp>
          <p:nvSpPr>
            <p:cNvPr id="4113" name="Google Shape;4113;p122">
              <a:extLst>
                <a:ext uri="{FF2B5EF4-FFF2-40B4-BE49-F238E27FC236}">
                  <a16:creationId xmlns:a16="http://schemas.microsoft.com/office/drawing/2014/main" id="{BFBE2A8F-9B1D-27D9-8EE4-05756D2BEDBB}"/>
                </a:ext>
              </a:extLst>
            </p:cNvPr>
            <p:cNvSpPr/>
            <p:nvPr/>
          </p:nvSpPr>
          <p:spPr>
            <a:xfrm>
              <a:off x="1356923" y="4369925"/>
              <a:ext cx="147300" cy="147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22">
              <a:extLst>
                <a:ext uri="{FF2B5EF4-FFF2-40B4-BE49-F238E27FC236}">
                  <a16:creationId xmlns:a16="http://schemas.microsoft.com/office/drawing/2014/main" id="{0786BF77-E24B-9874-BDFB-80B26F285FCA}"/>
                </a:ext>
              </a:extLst>
            </p:cNvPr>
            <p:cNvSpPr/>
            <p:nvPr/>
          </p:nvSpPr>
          <p:spPr>
            <a:xfrm rot="-2700000">
              <a:off x="1371324" y="4611547"/>
              <a:ext cx="118494" cy="118494"/>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5" name="Google Shape;4115;p122">
            <a:extLst>
              <a:ext uri="{FF2B5EF4-FFF2-40B4-BE49-F238E27FC236}">
                <a16:creationId xmlns:a16="http://schemas.microsoft.com/office/drawing/2014/main" id="{7B25BAEF-FC57-8A0D-B656-3AB3E1EFC504}"/>
              </a:ext>
            </a:extLst>
          </p:cNvPr>
          <p:cNvSpPr/>
          <p:nvPr/>
        </p:nvSpPr>
        <p:spPr>
          <a:xfrm>
            <a:off x="6290934" y="4462709"/>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solidFill>
            <a:schemeClr val="accent3"/>
          </a:solidFill>
          <a:ln>
            <a:noFill/>
          </a:ln>
        </p:spPr>
        <p:txBody>
          <a:bodyPr/>
          <a:lstStyle/>
          <a:p>
            <a:endParaRPr lang="en-IE"/>
          </a:p>
        </p:txBody>
      </p:sp>
      <p:sp>
        <p:nvSpPr>
          <p:cNvPr id="4116" name="Google Shape;4116;p122">
            <a:extLst>
              <a:ext uri="{FF2B5EF4-FFF2-40B4-BE49-F238E27FC236}">
                <a16:creationId xmlns:a16="http://schemas.microsoft.com/office/drawing/2014/main" id="{F4FFB4E1-7E86-3B85-D38E-EB5F1728EE7C}"/>
              </a:ext>
            </a:extLst>
          </p:cNvPr>
          <p:cNvSpPr/>
          <p:nvPr/>
        </p:nvSpPr>
        <p:spPr>
          <a:xfrm>
            <a:off x="7170672" y="4448559"/>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22">
            <a:extLst>
              <a:ext uri="{FF2B5EF4-FFF2-40B4-BE49-F238E27FC236}">
                <a16:creationId xmlns:a16="http://schemas.microsoft.com/office/drawing/2014/main" id="{B57E9EE3-8895-A21D-6F95-629F361CD209}"/>
              </a:ext>
            </a:extLst>
          </p:cNvPr>
          <p:cNvSpPr/>
          <p:nvPr/>
        </p:nvSpPr>
        <p:spPr>
          <a:xfrm>
            <a:off x="8782400" y="4686702"/>
            <a:ext cx="708900" cy="708900"/>
          </a:xfrm>
          <a:prstGeom prst="ellipse">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a:extLst>
              <a:ext uri="{FF2B5EF4-FFF2-40B4-BE49-F238E27FC236}">
                <a16:creationId xmlns:a16="http://schemas.microsoft.com/office/drawing/2014/main" id="{2054E595-E80C-7D35-4778-49B8DC83C652}"/>
              </a:ext>
            </a:extLst>
          </p:cNvPr>
          <p:cNvPicPr>
            <a:picLocks noChangeAspect="1"/>
          </p:cNvPicPr>
          <p:nvPr/>
        </p:nvPicPr>
        <p:blipFill>
          <a:blip r:embed="rId3"/>
          <a:srcRect r="21953"/>
          <a:stretch/>
        </p:blipFill>
        <p:spPr>
          <a:xfrm>
            <a:off x="486714" y="1358666"/>
            <a:ext cx="2790817" cy="2298167"/>
          </a:xfrm>
          <a:prstGeom prst="rect">
            <a:avLst/>
          </a:prstGeom>
        </p:spPr>
      </p:pic>
      <p:pic>
        <p:nvPicPr>
          <p:cNvPr id="5" name="Picture 4">
            <a:extLst>
              <a:ext uri="{FF2B5EF4-FFF2-40B4-BE49-F238E27FC236}">
                <a16:creationId xmlns:a16="http://schemas.microsoft.com/office/drawing/2014/main" id="{A8798685-6486-4D86-EC8F-64C1558E9131}"/>
              </a:ext>
            </a:extLst>
          </p:cNvPr>
          <p:cNvPicPr>
            <a:picLocks noChangeAspect="1"/>
          </p:cNvPicPr>
          <p:nvPr/>
        </p:nvPicPr>
        <p:blipFill>
          <a:blip r:embed="rId4"/>
          <a:stretch>
            <a:fillRect/>
          </a:stretch>
        </p:blipFill>
        <p:spPr>
          <a:xfrm>
            <a:off x="3611122" y="1283621"/>
            <a:ext cx="1813717" cy="2408129"/>
          </a:xfrm>
          <a:prstGeom prst="rect">
            <a:avLst/>
          </a:prstGeom>
        </p:spPr>
      </p:pic>
      <p:pic>
        <p:nvPicPr>
          <p:cNvPr id="6" name="Picture 2" descr="Two Guys On Phone Royalty-Free Images, Stock Photos &amp; Pictures |  Shutterstock">
            <a:extLst>
              <a:ext uri="{FF2B5EF4-FFF2-40B4-BE49-F238E27FC236}">
                <a16:creationId xmlns:a16="http://schemas.microsoft.com/office/drawing/2014/main" id="{290751B5-4805-A5EE-FA3D-67AACD069BC6}"/>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b="9707"/>
          <a:stretch/>
        </p:blipFill>
        <p:spPr bwMode="auto">
          <a:xfrm>
            <a:off x="5796551" y="1602860"/>
            <a:ext cx="2859661" cy="1877883"/>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FFA2FFF6-9EB5-BD1B-ADD8-BB1521EE0DF0}"/>
              </a:ext>
            </a:extLst>
          </p:cNvPr>
          <p:cNvSpPr txBox="1"/>
          <p:nvPr/>
        </p:nvSpPr>
        <p:spPr>
          <a:xfrm>
            <a:off x="322020" y="3783381"/>
            <a:ext cx="3057247" cy="307777"/>
          </a:xfrm>
          <a:prstGeom prst="rect">
            <a:avLst/>
          </a:prstGeom>
          <a:noFill/>
        </p:spPr>
        <p:txBody>
          <a:bodyPr wrap="none" rtlCol="0">
            <a:spAutoFit/>
          </a:bodyPr>
          <a:lstStyle/>
          <a:p>
            <a:r>
              <a:rPr lang="en-IE" dirty="0">
                <a:solidFill>
                  <a:schemeClr val="bg1"/>
                </a:solidFill>
              </a:rPr>
              <a:t>Create leagues for your friend group</a:t>
            </a:r>
          </a:p>
        </p:txBody>
      </p:sp>
      <p:sp>
        <p:nvSpPr>
          <p:cNvPr id="9" name="TextBox 8">
            <a:extLst>
              <a:ext uri="{FF2B5EF4-FFF2-40B4-BE49-F238E27FC236}">
                <a16:creationId xmlns:a16="http://schemas.microsoft.com/office/drawing/2014/main" id="{0B47D6B7-9BFA-5484-6A82-5482C9CAAC83}"/>
              </a:ext>
            </a:extLst>
          </p:cNvPr>
          <p:cNvSpPr txBox="1"/>
          <p:nvPr/>
        </p:nvSpPr>
        <p:spPr>
          <a:xfrm>
            <a:off x="3438734" y="3726395"/>
            <a:ext cx="2074607" cy="523220"/>
          </a:xfrm>
          <a:prstGeom prst="rect">
            <a:avLst/>
          </a:prstGeom>
          <a:noFill/>
        </p:spPr>
        <p:txBody>
          <a:bodyPr wrap="none" rtlCol="0">
            <a:spAutoFit/>
          </a:bodyPr>
          <a:lstStyle/>
          <a:p>
            <a:pPr algn="ctr"/>
            <a:r>
              <a:rPr lang="en-IE" dirty="0">
                <a:solidFill>
                  <a:schemeClr val="bg1"/>
                </a:solidFill>
              </a:rPr>
              <a:t>Inspired by Coin Master</a:t>
            </a:r>
          </a:p>
          <a:p>
            <a:pPr algn="ctr"/>
            <a:r>
              <a:rPr lang="en-IE" dirty="0">
                <a:solidFill>
                  <a:schemeClr val="bg1"/>
                </a:solidFill>
              </a:rPr>
              <a:t>and Clash of Clans</a:t>
            </a:r>
          </a:p>
        </p:txBody>
      </p:sp>
      <p:sp>
        <p:nvSpPr>
          <p:cNvPr id="10" name="TextBox 9">
            <a:extLst>
              <a:ext uri="{FF2B5EF4-FFF2-40B4-BE49-F238E27FC236}">
                <a16:creationId xmlns:a16="http://schemas.microsoft.com/office/drawing/2014/main" id="{9183D30F-EC63-91A5-07A2-6F3B1115DA2D}"/>
              </a:ext>
            </a:extLst>
          </p:cNvPr>
          <p:cNvSpPr txBox="1"/>
          <p:nvPr/>
        </p:nvSpPr>
        <p:spPr>
          <a:xfrm>
            <a:off x="5885219" y="3716951"/>
            <a:ext cx="2571538" cy="523220"/>
          </a:xfrm>
          <a:prstGeom prst="rect">
            <a:avLst/>
          </a:prstGeom>
          <a:noFill/>
        </p:spPr>
        <p:txBody>
          <a:bodyPr wrap="none" rtlCol="0">
            <a:spAutoFit/>
          </a:bodyPr>
          <a:lstStyle/>
          <a:p>
            <a:pPr algn="ctr"/>
            <a:r>
              <a:rPr lang="en-IE" dirty="0">
                <a:solidFill>
                  <a:schemeClr val="bg1"/>
                </a:solidFill>
              </a:rPr>
              <a:t>Encourages and Thrives off of</a:t>
            </a:r>
          </a:p>
          <a:p>
            <a:pPr algn="ctr"/>
            <a:r>
              <a:rPr lang="en-IE" dirty="0">
                <a:solidFill>
                  <a:schemeClr val="bg1"/>
                </a:solidFill>
              </a:rPr>
              <a:t> Social Interaction</a:t>
            </a:r>
          </a:p>
        </p:txBody>
      </p:sp>
    </p:spTree>
    <p:extLst>
      <p:ext uri="{BB962C8B-B14F-4D97-AF65-F5344CB8AC3E}">
        <p14:creationId xmlns:p14="http://schemas.microsoft.com/office/powerpoint/2010/main" val="34458754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4043">
          <a:extLst>
            <a:ext uri="{FF2B5EF4-FFF2-40B4-BE49-F238E27FC236}">
              <a16:creationId xmlns:a16="http://schemas.microsoft.com/office/drawing/2014/main" id="{A582C404-ACCB-E4AF-3D07-25750912B173}"/>
            </a:ext>
          </a:extLst>
        </p:cNvPr>
        <p:cNvGrpSpPr/>
        <p:nvPr/>
      </p:nvGrpSpPr>
      <p:grpSpPr>
        <a:xfrm>
          <a:off x="0" y="0"/>
          <a:ext cx="0" cy="0"/>
          <a:chOff x="0" y="0"/>
          <a:chExt cx="0" cy="0"/>
        </a:xfrm>
      </p:grpSpPr>
      <p:sp>
        <p:nvSpPr>
          <p:cNvPr id="4044" name="Google Shape;4044;p122">
            <a:extLst>
              <a:ext uri="{FF2B5EF4-FFF2-40B4-BE49-F238E27FC236}">
                <a16:creationId xmlns:a16="http://schemas.microsoft.com/office/drawing/2014/main" id="{82E555A8-5DDD-56DC-F124-C24DAA46CD84}"/>
              </a:ext>
            </a:extLst>
          </p:cNvPr>
          <p:cNvSpPr txBox="1">
            <a:spLocks noGrp="1"/>
          </p:cNvSpPr>
          <p:nvPr>
            <p:ph type="title"/>
          </p:nvPr>
        </p:nvSpPr>
        <p:spPr>
          <a:xfrm>
            <a:off x="1725204" y="334052"/>
            <a:ext cx="6146125"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MATCH SIMULATION DEMO</a:t>
            </a:r>
            <a:endParaRPr dirty="0"/>
          </a:p>
        </p:txBody>
      </p:sp>
      <p:grpSp>
        <p:nvGrpSpPr>
          <p:cNvPr id="4047" name="Google Shape;4047;p122">
            <a:extLst>
              <a:ext uri="{FF2B5EF4-FFF2-40B4-BE49-F238E27FC236}">
                <a16:creationId xmlns:a16="http://schemas.microsoft.com/office/drawing/2014/main" id="{B8CA83D3-D508-E139-A782-BFF8C41EF141}"/>
              </a:ext>
            </a:extLst>
          </p:cNvPr>
          <p:cNvGrpSpPr/>
          <p:nvPr/>
        </p:nvGrpSpPr>
        <p:grpSpPr>
          <a:xfrm>
            <a:off x="2113842" y="4677385"/>
            <a:ext cx="601813" cy="270772"/>
            <a:chOff x="1735682" y="4479804"/>
            <a:chExt cx="601813" cy="270772"/>
          </a:xfrm>
        </p:grpSpPr>
        <p:grpSp>
          <p:nvGrpSpPr>
            <p:cNvPr id="4048" name="Google Shape;4048;p122">
              <a:extLst>
                <a:ext uri="{FF2B5EF4-FFF2-40B4-BE49-F238E27FC236}">
                  <a16:creationId xmlns:a16="http://schemas.microsoft.com/office/drawing/2014/main" id="{C44898D2-31E4-351B-D0F3-24639DA91DB5}"/>
                </a:ext>
              </a:extLst>
            </p:cNvPr>
            <p:cNvGrpSpPr/>
            <p:nvPr/>
          </p:nvGrpSpPr>
          <p:grpSpPr>
            <a:xfrm>
              <a:off x="1735919" y="4711715"/>
              <a:ext cx="601576" cy="38861"/>
              <a:chOff x="7586971" y="1240406"/>
              <a:chExt cx="820705" cy="53017"/>
            </a:xfrm>
          </p:grpSpPr>
          <p:sp>
            <p:nvSpPr>
              <p:cNvPr id="4049" name="Google Shape;4049;p122">
                <a:extLst>
                  <a:ext uri="{FF2B5EF4-FFF2-40B4-BE49-F238E27FC236}">
                    <a16:creationId xmlns:a16="http://schemas.microsoft.com/office/drawing/2014/main" id="{F136F612-4209-A22F-0983-32626194BDFB}"/>
                  </a:ext>
                </a:extLst>
              </p:cNvPr>
              <p:cNvSpPr/>
              <p:nvPr/>
            </p:nvSpPr>
            <p:spPr>
              <a:xfrm>
                <a:off x="8345886" y="1240406"/>
                <a:ext cx="61789" cy="53017"/>
              </a:xfrm>
              <a:custGeom>
                <a:avLst/>
                <a:gdLst/>
                <a:ahLst/>
                <a:cxnLst/>
                <a:rect l="l" t="t" r="r" b="b"/>
                <a:pathLst>
                  <a:path w="1930" h="1656" extrusionOk="0">
                    <a:moveTo>
                      <a:pt x="833" y="1"/>
                    </a:moveTo>
                    <a:cubicBezTo>
                      <a:pt x="407" y="1"/>
                      <a:pt x="0" y="332"/>
                      <a:pt x="0" y="834"/>
                    </a:cubicBezTo>
                    <a:cubicBezTo>
                      <a:pt x="0" y="1286"/>
                      <a:pt x="369" y="1655"/>
                      <a:pt x="822" y="1655"/>
                    </a:cubicBezTo>
                    <a:cubicBezTo>
                      <a:pt x="1560" y="1655"/>
                      <a:pt x="1929" y="762"/>
                      <a:pt x="1405" y="238"/>
                    </a:cubicBezTo>
                    <a:cubicBezTo>
                      <a:pt x="1237" y="74"/>
                      <a:pt x="1033" y="1"/>
                      <a:pt x="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22">
                <a:extLst>
                  <a:ext uri="{FF2B5EF4-FFF2-40B4-BE49-F238E27FC236}">
                    <a16:creationId xmlns:a16="http://schemas.microsoft.com/office/drawing/2014/main" id="{002A23A3-5010-C5F3-9F5F-93EDF6F413B9}"/>
                  </a:ext>
                </a:extLst>
              </p:cNvPr>
              <p:cNvSpPr/>
              <p:nvPr/>
            </p:nvSpPr>
            <p:spPr>
              <a:xfrm>
                <a:off x="8156069" y="1240406"/>
                <a:ext cx="61757" cy="53017"/>
              </a:xfrm>
              <a:custGeom>
                <a:avLst/>
                <a:gdLst/>
                <a:ahLst/>
                <a:cxnLst/>
                <a:rect l="l" t="t" r="r" b="b"/>
                <a:pathLst>
                  <a:path w="1929" h="1656" extrusionOk="0">
                    <a:moveTo>
                      <a:pt x="838" y="1"/>
                    </a:moveTo>
                    <a:cubicBezTo>
                      <a:pt x="413" y="1"/>
                      <a:pt x="0" y="332"/>
                      <a:pt x="0" y="834"/>
                    </a:cubicBezTo>
                    <a:cubicBezTo>
                      <a:pt x="0" y="1286"/>
                      <a:pt x="369" y="1655"/>
                      <a:pt x="822" y="1655"/>
                    </a:cubicBezTo>
                    <a:cubicBezTo>
                      <a:pt x="1560" y="1655"/>
                      <a:pt x="1929" y="762"/>
                      <a:pt x="1405" y="238"/>
                    </a:cubicBezTo>
                    <a:cubicBezTo>
                      <a:pt x="1241" y="74"/>
                      <a:pt x="1038"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22">
                <a:extLst>
                  <a:ext uri="{FF2B5EF4-FFF2-40B4-BE49-F238E27FC236}">
                    <a16:creationId xmlns:a16="http://schemas.microsoft.com/office/drawing/2014/main" id="{75DE7CED-2D01-E418-5AEE-D53E400B2CC6}"/>
                  </a:ext>
                </a:extLst>
              </p:cNvPr>
              <p:cNvSpPr/>
              <p:nvPr/>
            </p:nvSpPr>
            <p:spPr>
              <a:xfrm>
                <a:off x="7966221" y="1240406"/>
                <a:ext cx="61789" cy="53017"/>
              </a:xfrm>
              <a:custGeom>
                <a:avLst/>
                <a:gdLst/>
                <a:ahLst/>
                <a:cxnLst/>
                <a:rect l="l" t="t" r="r" b="b"/>
                <a:pathLst>
                  <a:path w="1930" h="1656" extrusionOk="0">
                    <a:moveTo>
                      <a:pt x="842" y="1"/>
                    </a:moveTo>
                    <a:cubicBezTo>
                      <a:pt x="413" y="1"/>
                      <a:pt x="1" y="332"/>
                      <a:pt x="1" y="834"/>
                    </a:cubicBezTo>
                    <a:cubicBezTo>
                      <a:pt x="1" y="1286"/>
                      <a:pt x="370" y="1655"/>
                      <a:pt x="834" y="1655"/>
                    </a:cubicBezTo>
                    <a:cubicBezTo>
                      <a:pt x="1560" y="1655"/>
                      <a:pt x="1930" y="762"/>
                      <a:pt x="1418" y="238"/>
                    </a:cubicBezTo>
                    <a:cubicBezTo>
                      <a:pt x="1250"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22">
                <a:extLst>
                  <a:ext uri="{FF2B5EF4-FFF2-40B4-BE49-F238E27FC236}">
                    <a16:creationId xmlns:a16="http://schemas.microsoft.com/office/drawing/2014/main" id="{E7024107-62BD-F234-6DB8-2504F567F6F5}"/>
                  </a:ext>
                </a:extLst>
              </p:cNvPr>
              <p:cNvSpPr/>
              <p:nvPr/>
            </p:nvSpPr>
            <p:spPr>
              <a:xfrm>
                <a:off x="7776404" y="1240406"/>
                <a:ext cx="62173" cy="53017"/>
              </a:xfrm>
              <a:custGeom>
                <a:avLst/>
                <a:gdLst/>
                <a:ahLst/>
                <a:cxnLst/>
                <a:rect l="l" t="t" r="r" b="b"/>
                <a:pathLst>
                  <a:path w="1942" h="1656" extrusionOk="0">
                    <a:moveTo>
                      <a:pt x="842" y="1"/>
                    </a:moveTo>
                    <a:cubicBezTo>
                      <a:pt x="413" y="1"/>
                      <a:pt x="0" y="332"/>
                      <a:pt x="0" y="834"/>
                    </a:cubicBezTo>
                    <a:cubicBezTo>
                      <a:pt x="0" y="1286"/>
                      <a:pt x="370" y="1655"/>
                      <a:pt x="834" y="1655"/>
                    </a:cubicBezTo>
                    <a:cubicBezTo>
                      <a:pt x="1572" y="1655"/>
                      <a:pt x="1941" y="762"/>
                      <a:pt x="1417" y="238"/>
                    </a:cubicBezTo>
                    <a:cubicBezTo>
                      <a:pt x="1249"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22">
                <a:extLst>
                  <a:ext uri="{FF2B5EF4-FFF2-40B4-BE49-F238E27FC236}">
                    <a16:creationId xmlns:a16="http://schemas.microsoft.com/office/drawing/2014/main" id="{EEB9F3F2-D729-50A9-DAF0-2AA8568C1471}"/>
                  </a:ext>
                </a:extLst>
              </p:cNvPr>
              <p:cNvSpPr/>
              <p:nvPr/>
            </p:nvSpPr>
            <p:spPr>
              <a:xfrm>
                <a:off x="7586971" y="1240406"/>
                <a:ext cx="61757" cy="53017"/>
              </a:xfrm>
              <a:custGeom>
                <a:avLst/>
                <a:gdLst/>
                <a:ahLst/>
                <a:cxnLst/>
                <a:rect l="l" t="t" r="r" b="b"/>
                <a:pathLst>
                  <a:path w="1929" h="1656" extrusionOk="0">
                    <a:moveTo>
                      <a:pt x="832" y="1"/>
                    </a:moveTo>
                    <a:cubicBezTo>
                      <a:pt x="407" y="1"/>
                      <a:pt x="0" y="332"/>
                      <a:pt x="0" y="834"/>
                    </a:cubicBezTo>
                    <a:cubicBezTo>
                      <a:pt x="0" y="1286"/>
                      <a:pt x="369" y="1655"/>
                      <a:pt x="822" y="1655"/>
                    </a:cubicBezTo>
                    <a:cubicBezTo>
                      <a:pt x="1560" y="1655"/>
                      <a:pt x="1929" y="762"/>
                      <a:pt x="1405" y="238"/>
                    </a:cubicBezTo>
                    <a:cubicBezTo>
                      <a:pt x="1237" y="74"/>
                      <a:pt x="1033" y="1"/>
                      <a:pt x="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4" name="Google Shape;4054;p122">
              <a:extLst>
                <a:ext uri="{FF2B5EF4-FFF2-40B4-BE49-F238E27FC236}">
                  <a16:creationId xmlns:a16="http://schemas.microsoft.com/office/drawing/2014/main" id="{0338ABF9-30D5-5022-B0EF-5BE6384D649F}"/>
                </a:ext>
              </a:extLst>
            </p:cNvPr>
            <p:cNvSpPr/>
            <p:nvPr/>
          </p:nvSpPr>
          <p:spPr>
            <a:xfrm>
              <a:off x="1735682" y="4479804"/>
              <a:ext cx="601542" cy="81907"/>
            </a:xfrm>
            <a:custGeom>
              <a:avLst/>
              <a:gdLst/>
              <a:ahLst/>
              <a:cxnLst/>
              <a:rect l="l" t="t" r="r" b="b"/>
              <a:pathLst>
                <a:path w="18277" h="2489" extrusionOk="0">
                  <a:moveTo>
                    <a:pt x="1869" y="0"/>
                  </a:moveTo>
                  <a:lnTo>
                    <a:pt x="0" y="1893"/>
                  </a:lnTo>
                  <a:lnTo>
                    <a:pt x="322" y="2215"/>
                  </a:lnTo>
                  <a:lnTo>
                    <a:pt x="1869" y="655"/>
                  </a:lnTo>
                  <a:lnTo>
                    <a:pt x="3691" y="2488"/>
                  </a:lnTo>
                  <a:lnTo>
                    <a:pt x="5501" y="655"/>
                  </a:lnTo>
                  <a:lnTo>
                    <a:pt x="7322" y="2488"/>
                  </a:lnTo>
                  <a:lnTo>
                    <a:pt x="9144" y="655"/>
                  </a:lnTo>
                  <a:lnTo>
                    <a:pt x="10954" y="2488"/>
                  </a:lnTo>
                  <a:lnTo>
                    <a:pt x="12775" y="655"/>
                  </a:lnTo>
                  <a:lnTo>
                    <a:pt x="14585" y="2488"/>
                  </a:lnTo>
                  <a:lnTo>
                    <a:pt x="16407" y="655"/>
                  </a:lnTo>
                  <a:lnTo>
                    <a:pt x="17955" y="2215"/>
                  </a:lnTo>
                  <a:lnTo>
                    <a:pt x="18276" y="1893"/>
                  </a:lnTo>
                  <a:lnTo>
                    <a:pt x="16407" y="0"/>
                  </a:lnTo>
                  <a:lnTo>
                    <a:pt x="14585" y="1846"/>
                  </a:lnTo>
                  <a:lnTo>
                    <a:pt x="12775" y="0"/>
                  </a:lnTo>
                  <a:lnTo>
                    <a:pt x="10954" y="1846"/>
                  </a:lnTo>
                  <a:lnTo>
                    <a:pt x="9132" y="0"/>
                  </a:lnTo>
                  <a:lnTo>
                    <a:pt x="7322" y="1846"/>
                  </a:lnTo>
                  <a:lnTo>
                    <a:pt x="5501" y="0"/>
                  </a:lnTo>
                  <a:lnTo>
                    <a:pt x="3691" y="1846"/>
                  </a:lnTo>
                  <a:lnTo>
                    <a:pt x="18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122">
            <a:extLst>
              <a:ext uri="{FF2B5EF4-FFF2-40B4-BE49-F238E27FC236}">
                <a16:creationId xmlns:a16="http://schemas.microsoft.com/office/drawing/2014/main" id="{5962DC38-C904-7810-611A-A870051E8FF4}"/>
              </a:ext>
            </a:extLst>
          </p:cNvPr>
          <p:cNvGrpSpPr/>
          <p:nvPr/>
        </p:nvGrpSpPr>
        <p:grpSpPr>
          <a:xfrm rot="10800000">
            <a:off x="2968718" y="4614231"/>
            <a:ext cx="359410" cy="333926"/>
            <a:chOff x="6672" y="3464315"/>
            <a:chExt cx="279631" cy="259804"/>
          </a:xfrm>
        </p:grpSpPr>
        <p:sp>
          <p:nvSpPr>
            <p:cNvPr id="4057" name="Google Shape;4057;p122">
              <a:extLst>
                <a:ext uri="{FF2B5EF4-FFF2-40B4-BE49-F238E27FC236}">
                  <a16:creationId xmlns:a16="http://schemas.microsoft.com/office/drawing/2014/main" id="{E2347285-570D-B5EA-E95F-FD40275D42D4}"/>
                </a:ext>
              </a:extLst>
            </p:cNvPr>
            <p:cNvSpPr/>
            <p:nvPr/>
          </p:nvSpPr>
          <p:spPr>
            <a:xfrm>
              <a:off x="246938" y="3577534"/>
              <a:ext cx="39365" cy="33526"/>
            </a:xfrm>
            <a:custGeom>
              <a:avLst/>
              <a:gdLst/>
              <a:ahLst/>
              <a:cxnLst/>
              <a:rect l="l" t="t" r="r" b="b"/>
              <a:pathLst>
                <a:path w="1227" h="1045" extrusionOk="0">
                  <a:moveTo>
                    <a:pt x="526" y="1"/>
                  </a:moveTo>
                  <a:cubicBezTo>
                    <a:pt x="257" y="1"/>
                    <a:pt x="1" y="206"/>
                    <a:pt x="1" y="520"/>
                  </a:cubicBezTo>
                  <a:cubicBezTo>
                    <a:pt x="1" y="806"/>
                    <a:pt x="239" y="1044"/>
                    <a:pt x="524" y="1044"/>
                  </a:cubicBezTo>
                  <a:cubicBezTo>
                    <a:pt x="989" y="1044"/>
                    <a:pt x="1227" y="484"/>
                    <a:pt x="894" y="151"/>
                  </a:cubicBezTo>
                  <a:cubicBezTo>
                    <a:pt x="786" y="47"/>
                    <a:pt x="655"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22">
              <a:extLst>
                <a:ext uri="{FF2B5EF4-FFF2-40B4-BE49-F238E27FC236}">
                  <a16:creationId xmlns:a16="http://schemas.microsoft.com/office/drawing/2014/main" id="{F9E68E83-D812-3550-35B2-56BC4F19606C}"/>
                </a:ext>
              </a:extLst>
            </p:cNvPr>
            <p:cNvSpPr/>
            <p:nvPr/>
          </p:nvSpPr>
          <p:spPr>
            <a:xfrm>
              <a:off x="126982" y="3577534"/>
              <a:ext cx="39012" cy="33526"/>
            </a:xfrm>
            <a:custGeom>
              <a:avLst/>
              <a:gdLst/>
              <a:ahLst/>
              <a:cxnLst/>
              <a:rect l="l" t="t" r="r" b="b"/>
              <a:pathLst>
                <a:path w="1216" h="1045" extrusionOk="0">
                  <a:moveTo>
                    <a:pt x="527" y="1"/>
                  </a:moveTo>
                  <a:cubicBezTo>
                    <a:pt x="257" y="1"/>
                    <a:pt x="1" y="206"/>
                    <a:pt x="1" y="520"/>
                  </a:cubicBezTo>
                  <a:cubicBezTo>
                    <a:pt x="1" y="806"/>
                    <a:pt x="227" y="1044"/>
                    <a:pt x="525" y="1044"/>
                  </a:cubicBezTo>
                  <a:cubicBezTo>
                    <a:pt x="989" y="1044"/>
                    <a:pt x="1215" y="484"/>
                    <a:pt x="894" y="151"/>
                  </a:cubicBezTo>
                  <a:cubicBezTo>
                    <a:pt x="786" y="47"/>
                    <a:pt x="655"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22">
              <a:extLst>
                <a:ext uri="{FF2B5EF4-FFF2-40B4-BE49-F238E27FC236}">
                  <a16:creationId xmlns:a16="http://schemas.microsoft.com/office/drawing/2014/main" id="{781DE73D-0658-0E34-4734-70332132ED3E}"/>
                </a:ext>
              </a:extLst>
            </p:cNvPr>
            <p:cNvSpPr/>
            <p:nvPr/>
          </p:nvSpPr>
          <p:spPr>
            <a:xfrm>
              <a:off x="6672" y="3577374"/>
              <a:ext cx="39365" cy="33687"/>
            </a:xfrm>
            <a:custGeom>
              <a:avLst/>
              <a:gdLst/>
              <a:ahLst/>
              <a:cxnLst/>
              <a:rect l="l" t="t" r="r" b="b"/>
              <a:pathLst>
                <a:path w="1227" h="1050"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22">
              <a:extLst>
                <a:ext uri="{FF2B5EF4-FFF2-40B4-BE49-F238E27FC236}">
                  <a16:creationId xmlns:a16="http://schemas.microsoft.com/office/drawing/2014/main" id="{4535CD72-FE74-0DD3-7849-1696146198CE}"/>
                </a:ext>
              </a:extLst>
            </p:cNvPr>
            <p:cNvSpPr/>
            <p:nvPr/>
          </p:nvSpPr>
          <p:spPr>
            <a:xfrm>
              <a:off x="246938" y="3464315"/>
              <a:ext cx="39365" cy="33655"/>
            </a:xfrm>
            <a:custGeom>
              <a:avLst/>
              <a:gdLst/>
              <a:ahLst/>
              <a:cxnLst/>
              <a:rect l="l" t="t" r="r" b="b"/>
              <a:pathLst>
                <a:path w="1227" h="1049" extrusionOk="0">
                  <a:moveTo>
                    <a:pt x="526" y="0"/>
                  </a:moveTo>
                  <a:cubicBezTo>
                    <a:pt x="257" y="0"/>
                    <a:pt x="1" y="211"/>
                    <a:pt x="1" y="525"/>
                  </a:cubicBezTo>
                  <a:cubicBezTo>
                    <a:pt x="1" y="811"/>
                    <a:pt x="239" y="1049"/>
                    <a:pt x="524" y="1049"/>
                  </a:cubicBezTo>
                  <a:cubicBezTo>
                    <a:pt x="989" y="1049"/>
                    <a:pt x="1227" y="489"/>
                    <a:pt x="894" y="156"/>
                  </a:cubicBezTo>
                  <a:cubicBezTo>
                    <a:pt x="786" y="48"/>
                    <a:pt x="654"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22">
              <a:extLst>
                <a:ext uri="{FF2B5EF4-FFF2-40B4-BE49-F238E27FC236}">
                  <a16:creationId xmlns:a16="http://schemas.microsoft.com/office/drawing/2014/main" id="{AC3E9547-0D79-31AC-0C24-D78363895776}"/>
                </a:ext>
              </a:extLst>
            </p:cNvPr>
            <p:cNvSpPr/>
            <p:nvPr/>
          </p:nvSpPr>
          <p:spPr>
            <a:xfrm>
              <a:off x="126982" y="3464315"/>
              <a:ext cx="39012" cy="33655"/>
            </a:xfrm>
            <a:custGeom>
              <a:avLst/>
              <a:gdLst/>
              <a:ahLst/>
              <a:cxnLst/>
              <a:rect l="l" t="t" r="r" b="b"/>
              <a:pathLst>
                <a:path w="1216" h="1049" extrusionOk="0">
                  <a:moveTo>
                    <a:pt x="523" y="0"/>
                  </a:moveTo>
                  <a:cubicBezTo>
                    <a:pt x="257" y="0"/>
                    <a:pt x="1" y="211"/>
                    <a:pt x="1" y="525"/>
                  </a:cubicBezTo>
                  <a:cubicBezTo>
                    <a:pt x="1" y="811"/>
                    <a:pt x="227" y="1049"/>
                    <a:pt x="525" y="1049"/>
                  </a:cubicBezTo>
                  <a:cubicBezTo>
                    <a:pt x="989" y="1049"/>
                    <a:pt x="1215" y="489"/>
                    <a:pt x="882" y="156"/>
                  </a:cubicBezTo>
                  <a:cubicBezTo>
                    <a:pt x="778" y="48"/>
                    <a:pt x="649" y="0"/>
                    <a:pt x="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22">
              <a:extLst>
                <a:ext uri="{FF2B5EF4-FFF2-40B4-BE49-F238E27FC236}">
                  <a16:creationId xmlns:a16="http://schemas.microsoft.com/office/drawing/2014/main" id="{7A3C4181-4A0E-808D-41C6-F218B1F18A2E}"/>
                </a:ext>
              </a:extLst>
            </p:cNvPr>
            <p:cNvSpPr/>
            <p:nvPr/>
          </p:nvSpPr>
          <p:spPr>
            <a:xfrm>
              <a:off x="6672" y="3464315"/>
              <a:ext cx="39365" cy="33655"/>
            </a:xfrm>
            <a:custGeom>
              <a:avLst/>
              <a:gdLst/>
              <a:ahLst/>
              <a:cxnLst/>
              <a:rect l="l" t="t" r="r" b="b"/>
              <a:pathLst>
                <a:path w="1227" h="1049"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22">
              <a:extLst>
                <a:ext uri="{FF2B5EF4-FFF2-40B4-BE49-F238E27FC236}">
                  <a16:creationId xmlns:a16="http://schemas.microsoft.com/office/drawing/2014/main" id="{738AF815-AC1D-69D6-D20D-416AFEC5E8A3}"/>
                </a:ext>
              </a:extLst>
            </p:cNvPr>
            <p:cNvSpPr/>
            <p:nvPr/>
          </p:nvSpPr>
          <p:spPr>
            <a:xfrm>
              <a:off x="246938" y="3690721"/>
              <a:ext cx="39365" cy="33398"/>
            </a:xfrm>
            <a:custGeom>
              <a:avLst/>
              <a:gdLst/>
              <a:ahLst/>
              <a:cxnLst/>
              <a:rect l="l" t="t" r="r" b="b"/>
              <a:pathLst>
                <a:path w="1227" h="1041" extrusionOk="0">
                  <a:moveTo>
                    <a:pt x="521" y="1"/>
                  </a:moveTo>
                  <a:cubicBezTo>
                    <a:pt x="254" y="1"/>
                    <a:pt x="1" y="208"/>
                    <a:pt x="1" y="528"/>
                  </a:cubicBezTo>
                  <a:cubicBezTo>
                    <a:pt x="1" y="814"/>
                    <a:pt x="239" y="1040"/>
                    <a:pt x="524" y="1040"/>
                  </a:cubicBezTo>
                  <a:cubicBezTo>
                    <a:pt x="989" y="1040"/>
                    <a:pt x="1227" y="481"/>
                    <a:pt x="894" y="159"/>
                  </a:cubicBezTo>
                  <a:cubicBezTo>
                    <a:pt x="784" y="50"/>
                    <a:pt x="651"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22">
              <a:extLst>
                <a:ext uri="{FF2B5EF4-FFF2-40B4-BE49-F238E27FC236}">
                  <a16:creationId xmlns:a16="http://schemas.microsoft.com/office/drawing/2014/main" id="{99FF459A-72A5-3D71-C002-90C255A9C3EC}"/>
                </a:ext>
              </a:extLst>
            </p:cNvPr>
            <p:cNvSpPr/>
            <p:nvPr/>
          </p:nvSpPr>
          <p:spPr>
            <a:xfrm>
              <a:off x="126982" y="3690625"/>
              <a:ext cx="39012" cy="33494"/>
            </a:xfrm>
            <a:custGeom>
              <a:avLst/>
              <a:gdLst/>
              <a:ahLst/>
              <a:cxnLst/>
              <a:rect l="l" t="t" r="r" b="b"/>
              <a:pathLst>
                <a:path w="1216" h="1044" extrusionOk="0">
                  <a:moveTo>
                    <a:pt x="525" y="0"/>
                  </a:moveTo>
                  <a:cubicBezTo>
                    <a:pt x="259" y="0"/>
                    <a:pt x="1" y="208"/>
                    <a:pt x="1" y="531"/>
                  </a:cubicBezTo>
                  <a:cubicBezTo>
                    <a:pt x="1" y="817"/>
                    <a:pt x="227" y="1043"/>
                    <a:pt x="525" y="1043"/>
                  </a:cubicBezTo>
                  <a:cubicBezTo>
                    <a:pt x="989" y="1043"/>
                    <a:pt x="1215" y="484"/>
                    <a:pt x="882" y="150"/>
                  </a:cubicBezTo>
                  <a:cubicBezTo>
                    <a:pt x="779" y="47"/>
                    <a:pt x="651"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22">
              <a:extLst>
                <a:ext uri="{FF2B5EF4-FFF2-40B4-BE49-F238E27FC236}">
                  <a16:creationId xmlns:a16="http://schemas.microsoft.com/office/drawing/2014/main" id="{97FA16C1-CEC1-AC6E-CE52-8A2D8BDCD581}"/>
                </a:ext>
              </a:extLst>
            </p:cNvPr>
            <p:cNvSpPr/>
            <p:nvPr/>
          </p:nvSpPr>
          <p:spPr>
            <a:xfrm>
              <a:off x="6672" y="3690625"/>
              <a:ext cx="39365" cy="33494"/>
            </a:xfrm>
            <a:custGeom>
              <a:avLst/>
              <a:gdLst/>
              <a:ahLst/>
              <a:cxnLst/>
              <a:rect l="l" t="t" r="r" b="b"/>
              <a:pathLst>
                <a:path w="1227" h="1044" extrusionOk="0">
                  <a:moveTo>
                    <a:pt x="528" y="0"/>
                  </a:moveTo>
                  <a:cubicBezTo>
                    <a:pt x="258" y="0"/>
                    <a:pt x="1" y="208"/>
                    <a:pt x="1" y="531"/>
                  </a:cubicBezTo>
                  <a:cubicBezTo>
                    <a:pt x="1" y="817"/>
                    <a:pt x="239" y="1043"/>
                    <a:pt x="524" y="1043"/>
                  </a:cubicBezTo>
                  <a:cubicBezTo>
                    <a:pt x="989" y="1043"/>
                    <a:pt x="1227" y="484"/>
                    <a:pt x="893" y="150"/>
                  </a:cubicBezTo>
                  <a:cubicBezTo>
                    <a:pt x="786" y="47"/>
                    <a:pt x="656" y="0"/>
                    <a:pt x="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122">
            <a:extLst>
              <a:ext uri="{FF2B5EF4-FFF2-40B4-BE49-F238E27FC236}">
                <a16:creationId xmlns:a16="http://schemas.microsoft.com/office/drawing/2014/main" id="{85747862-BC0F-6C25-92E1-3F76C59A027C}"/>
              </a:ext>
            </a:extLst>
          </p:cNvPr>
          <p:cNvGrpSpPr/>
          <p:nvPr/>
        </p:nvGrpSpPr>
        <p:grpSpPr>
          <a:xfrm>
            <a:off x="3970452" y="4652707"/>
            <a:ext cx="181204" cy="295450"/>
            <a:chOff x="8814523" y="4301099"/>
            <a:chExt cx="181204" cy="295450"/>
          </a:xfrm>
        </p:grpSpPr>
        <p:sp>
          <p:nvSpPr>
            <p:cNvPr id="4067" name="Google Shape;4067;p122">
              <a:extLst>
                <a:ext uri="{FF2B5EF4-FFF2-40B4-BE49-F238E27FC236}">
                  <a16:creationId xmlns:a16="http://schemas.microsoft.com/office/drawing/2014/main" id="{66B5DF07-056C-7E50-97B5-DD058AB970FB}"/>
                </a:ext>
              </a:extLst>
            </p:cNvPr>
            <p:cNvSpPr/>
            <p:nvPr/>
          </p:nvSpPr>
          <p:spPr>
            <a:xfrm>
              <a:off x="8814523" y="4429633"/>
              <a:ext cx="44660" cy="37996"/>
            </a:xfrm>
            <a:custGeom>
              <a:avLst/>
              <a:gdLst/>
              <a:ahLst/>
              <a:cxnLst/>
              <a:rect l="l" t="t" r="r" b="b"/>
              <a:pathLst>
                <a:path w="1394" h="1186" extrusionOk="0">
                  <a:moveTo>
                    <a:pt x="792" y="1"/>
                  </a:moveTo>
                  <a:cubicBezTo>
                    <a:pt x="647" y="1"/>
                    <a:pt x="500" y="54"/>
                    <a:pt x="381" y="173"/>
                  </a:cubicBezTo>
                  <a:cubicBezTo>
                    <a:pt x="0" y="554"/>
                    <a:pt x="274" y="1185"/>
                    <a:pt x="798" y="1185"/>
                  </a:cubicBezTo>
                  <a:cubicBezTo>
                    <a:pt x="1131" y="1185"/>
                    <a:pt x="1393" y="923"/>
                    <a:pt x="1393" y="602"/>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22">
              <a:extLst>
                <a:ext uri="{FF2B5EF4-FFF2-40B4-BE49-F238E27FC236}">
                  <a16:creationId xmlns:a16="http://schemas.microsoft.com/office/drawing/2014/main" id="{0295B54C-69DA-227D-F5C5-A1903B358890}"/>
                </a:ext>
              </a:extLst>
            </p:cNvPr>
            <p:cNvSpPr/>
            <p:nvPr/>
          </p:nvSpPr>
          <p:spPr>
            <a:xfrm>
              <a:off x="8951067" y="4429633"/>
              <a:ext cx="44660" cy="37996"/>
            </a:xfrm>
            <a:custGeom>
              <a:avLst/>
              <a:gdLst/>
              <a:ahLst/>
              <a:cxnLst/>
              <a:rect l="l" t="t" r="r" b="b"/>
              <a:pathLst>
                <a:path w="1394" h="1186" extrusionOk="0">
                  <a:moveTo>
                    <a:pt x="792" y="1"/>
                  </a:moveTo>
                  <a:cubicBezTo>
                    <a:pt x="647" y="1"/>
                    <a:pt x="500" y="54"/>
                    <a:pt x="381" y="173"/>
                  </a:cubicBezTo>
                  <a:cubicBezTo>
                    <a:pt x="0" y="554"/>
                    <a:pt x="262" y="1185"/>
                    <a:pt x="798" y="1185"/>
                  </a:cubicBezTo>
                  <a:cubicBezTo>
                    <a:pt x="1120" y="1185"/>
                    <a:pt x="1393" y="923"/>
                    <a:pt x="1393" y="602"/>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22">
              <a:extLst>
                <a:ext uri="{FF2B5EF4-FFF2-40B4-BE49-F238E27FC236}">
                  <a16:creationId xmlns:a16="http://schemas.microsoft.com/office/drawing/2014/main" id="{BB266D0B-2CFB-E570-A552-E39923BC97F7}"/>
                </a:ext>
              </a:extLst>
            </p:cNvPr>
            <p:cNvSpPr/>
            <p:nvPr/>
          </p:nvSpPr>
          <p:spPr>
            <a:xfrm>
              <a:off x="8814523" y="4301099"/>
              <a:ext cx="44660" cy="37964"/>
            </a:xfrm>
            <a:custGeom>
              <a:avLst/>
              <a:gdLst/>
              <a:ahLst/>
              <a:cxnLst/>
              <a:rect l="l" t="t" r="r" b="b"/>
              <a:pathLst>
                <a:path w="1394" h="1185" extrusionOk="0">
                  <a:moveTo>
                    <a:pt x="792" y="1"/>
                  </a:moveTo>
                  <a:cubicBezTo>
                    <a:pt x="647" y="1"/>
                    <a:pt x="500" y="54"/>
                    <a:pt x="381" y="173"/>
                  </a:cubicBezTo>
                  <a:cubicBezTo>
                    <a:pt x="0" y="554"/>
                    <a:pt x="274" y="1185"/>
                    <a:pt x="798" y="1185"/>
                  </a:cubicBezTo>
                  <a:cubicBezTo>
                    <a:pt x="1131" y="1185"/>
                    <a:pt x="1393" y="923"/>
                    <a:pt x="1393" y="601"/>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22">
              <a:extLst>
                <a:ext uri="{FF2B5EF4-FFF2-40B4-BE49-F238E27FC236}">
                  <a16:creationId xmlns:a16="http://schemas.microsoft.com/office/drawing/2014/main" id="{EEA39A9D-5466-FC07-675D-A2EDAA5E9236}"/>
                </a:ext>
              </a:extLst>
            </p:cNvPr>
            <p:cNvSpPr/>
            <p:nvPr/>
          </p:nvSpPr>
          <p:spPr>
            <a:xfrm>
              <a:off x="8951067" y="4301099"/>
              <a:ext cx="44660" cy="37964"/>
            </a:xfrm>
            <a:custGeom>
              <a:avLst/>
              <a:gdLst/>
              <a:ahLst/>
              <a:cxnLst/>
              <a:rect l="l" t="t" r="r" b="b"/>
              <a:pathLst>
                <a:path w="1394" h="1185" extrusionOk="0">
                  <a:moveTo>
                    <a:pt x="792" y="1"/>
                  </a:moveTo>
                  <a:cubicBezTo>
                    <a:pt x="647" y="1"/>
                    <a:pt x="500" y="54"/>
                    <a:pt x="381" y="173"/>
                  </a:cubicBezTo>
                  <a:cubicBezTo>
                    <a:pt x="0" y="554"/>
                    <a:pt x="262" y="1185"/>
                    <a:pt x="798" y="1185"/>
                  </a:cubicBezTo>
                  <a:cubicBezTo>
                    <a:pt x="1120" y="1185"/>
                    <a:pt x="1393" y="923"/>
                    <a:pt x="1393" y="601"/>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22">
              <a:extLst>
                <a:ext uri="{FF2B5EF4-FFF2-40B4-BE49-F238E27FC236}">
                  <a16:creationId xmlns:a16="http://schemas.microsoft.com/office/drawing/2014/main" id="{32DD2F2C-2089-FDB3-4626-D992EBC8F4CF}"/>
                </a:ext>
              </a:extLst>
            </p:cNvPr>
            <p:cNvSpPr/>
            <p:nvPr/>
          </p:nvSpPr>
          <p:spPr>
            <a:xfrm>
              <a:off x="8814523" y="4558328"/>
              <a:ext cx="44660" cy="38221"/>
            </a:xfrm>
            <a:custGeom>
              <a:avLst/>
              <a:gdLst/>
              <a:ahLst/>
              <a:cxnLst/>
              <a:rect l="l" t="t" r="r" b="b"/>
              <a:pathLst>
                <a:path w="1394" h="1193" extrusionOk="0">
                  <a:moveTo>
                    <a:pt x="799" y="0"/>
                  </a:moveTo>
                  <a:cubicBezTo>
                    <a:pt x="652" y="0"/>
                    <a:pt x="502" y="56"/>
                    <a:pt x="381" y="180"/>
                  </a:cubicBezTo>
                  <a:cubicBezTo>
                    <a:pt x="0" y="550"/>
                    <a:pt x="274" y="1193"/>
                    <a:pt x="798" y="1193"/>
                  </a:cubicBezTo>
                  <a:cubicBezTo>
                    <a:pt x="1131"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22">
              <a:extLst>
                <a:ext uri="{FF2B5EF4-FFF2-40B4-BE49-F238E27FC236}">
                  <a16:creationId xmlns:a16="http://schemas.microsoft.com/office/drawing/2014/main" id="{F48F2B23-EBEF-E2C8-73C9-3940436ABCDA}"/>
                </a:ext>
              </a:extLst>
            </p:cNvPr>
            <p:cNvSpPr/>
            <p:nvPr/>
          </p:nvSpPr>
          <p:spPr>
            <a:xfrm>
              <a:off x="8951067" y="4558328"/>
              <a:ext cx="44660" cy="38221"/>
            </a:xfrm>
            <a:custGeom>
              <a:avLst/>
              <a:gdLst/>
              <a:ahLst/>
              <a:cxnLst/>
              <a:rect l="l" t="t" r="r" b="b"/>
              <a:pathLst>
                <a:path w="1394" h="1193" extrusionOk="0">
                  <a:moveTo>
                    <a:pt x="799" y="0"/>
                  </a:moveTo>
                  <a:cubicBezTo>
                    <a:pt x="652" y="0"/>
                    <a:pt x="502" y="56"/>
                    <a:pt x="381" y="180"/>
                  </a:cubicBezTo>
                  <a:cubicBezTo>
                    <a:pt x="0" y="550"/>
                    <a:pt x="262" y="1193"/>
                    <a:pt x="798" y="1193"/>
                  </a:cubicBezTo>
                  <a:cubicBezTo>
                    <a:pt x="1120"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122">
            <a:extLst>
              <a:ext uri="{FF2B5EF4-FFF2-40B4-BE49-F238E27FC236}">
                <a16:creationId xmlns:a16="http://schemas.microsoft.com/office/drawing/2014/main" id="{A536AD3A-BBFF-87B4-084B-A5E9870924FB}"/>
              </a:ext>
            </a:extLst>
          </p:cNvPr>
          <p:cNvGrpSpPr/>
          <p:nvPr/>
        </p:nvGrpSpPr>
        <p:grpSpPr>
          <a:xfrm rot="10800000" flipH="1">
            <a:off x="838573" y="4647197"/>
            <a:ext cx="601568" cy="300960"/>
            <a:chOff x="5615619" y="2077286"/>
            <a:chExt cx="601568" cy="300960"/>
          </a:xfrm>
        </p:grpSpPr>
        <p:sp>
          <p:nvSpPr>
            <p:cNvPr id="4074" name="Google Shape;4074;p122">
              <a:extLst>
                <a:ext uri="{FF2B5EF4-FFF2-40B4-BE49-F238E27FC236}">
                  <a16:creationId xmlns:a16="http://schemas.microsoft.com/office/drawing/2014/main" id="{2F213619-F52C-1BD5-D9EC-97BC0BDE108B}"/>
                </a:ext>
              </a:extLst>
            </p:cNvPr>
            <p:cNvSpPr/>
            <p:nvPr/>
          </p:nvSpPr>
          <p:spPr>
            <a:xfrm>
              <a:off x="5615619" y="2208512"/>
              <a:ext cx="45429" cy="38894"/>
            </a:xfrm>
            <a:custGeom>
              <a:avLst/>
              <a:gdLst/>
              <a:ahLst/>
              <a:cxnLst/>
              <a:rect l="l" t="t" r="r" b="b"/>
              <a:pathLst>
                <a:path w="1418" h="1214" extrusionOk="0">
                  <a:moveTo>
                    <a:pt x="804" y="0"/>
                  </a:moveTo>
                  <a:cubicBezTo>
                    <a:pt x="655" y="0"/>
                    <a:pt x="504" y="55"/>
                    <a:pt x="382" y="178"/>
                  </a:cubicBezTo>
                  <a:cubicBezTo>
                    <a:pt x="1" y="559"/>
                    <a:pt x="274" y="1214"/>
                    <a:pt x="810" y="1214"/>
                  </a:cubicBezTo>
                  <a:cubicBezTo>
                    <a:pt x="1144" y="1214"/>
                    <a:pt x="1417" y="940"/>
                    <a:pt x="1417" y="606"/>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22">
              <a:extLst>
                <a:ext uri="{FF2B5EF4-FFF2-40B4-BE49-F238E27FC236}">
                  <a16:creationId xmlns:a16="http://schemas.microsoft.com/office/drawing/2014/main" id="{D9B7E90F-6DC5-C706-2AC2-BA489E1B67DE}"/>
                </a:ext>
              </a:extLst>
            </p:cNvPr>
            <p:cNvSpPr/>
            <p:nvPr/>
          </p:nvSpPr>
          <p:spPr>
            <a:xfrm>
              <a:off x="5754470" y="2208512"/>
              <a:ext cx="45429" cy="38894"/>
            </a:xfrm>
            <a:custGeom>
              <a:avLst/>
              <a:gdLst/>
              <a:ahLst/>
              <a:cxnLst/>
              <a:rect l="l" t="t" r="r" b="b"/>
              <a:pathLst>
                <a:path w="1418" h="1214" extrusionOk="0">
                  <a:moveTo>
                    <a:pt x="813" y="0"/>
                  </a:moveTo>
                  <a:cubicBezTo>
                    <a:pt x="666" y="0"/>
                    <a:pt x="516" y="55"/>
                    <a:pt x="393" y="178"/>
                  </a:cubicBezTo>
                  <a:cubicBezTo>
                    <a:pt x="0" y="559"/>
                    <a:pt x="274" y="1214"/>
                    <a:pt x="810" y="1214"/>
                  </a:cubicBezTo>
                  <a:cubicBezTo>
                    <a:pt x="1155" y="1214"/>
                    <a:pt x="1417" y="940"/>
                    <a:pt x="1417" y="606"/>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22">
              <a:extLst>
                <a:ext uri="{FF2B5EF4-FFF2-40B4-BE49-F238E27FC236}">
                  <a16:creationId xmlns:a16="http://schemas.microsoft.com/office/drawing/2014/main" id="{280EB3CC-0BB4-8ED3-9E4B-B0903FA6120E}"/>
                </a:ext>
              </a:extLst>
            </p:cNvPr>
            <p:cNvSpPr/>
            <p:nvPr/>
          </p:nvSpPr>
          <p:spPr>
            <a:xfrm>
              <a:off x="5893705" y="2208512"/>
              <a:ext cx="45397" cy="38894"/>
            </a:xfrm>
            <a:custGeom>
              <a:avLst/>
              <a:gdLst/>
              <a:ahLst/>
              <a:cxnLst/>
              <a:rect l="l" t="t" r="r" b="b"/>
              <a:pathLst>
                <a:path w="1417" h="1214" extrusionOk="0">
                  <a:moveTo>
                    <a:pt x="803" y="0"/>
                  </a:moveTo>
                  <a:cubicBezTo>
                    <a:pt x="655" y="0"/>
                    <a:pt x="504" y="55"/>
                    <a:pt x="381" y="178"/>
                  </a:cubicBezTo>
                  <a:cubicBezTo>
                    <a:pt x="0" y="559"/>
                    <a:pt x="274" y="1214"/>
                    <a:pt x="810" y="1214"/>
                  </a:cubicBezTo>
                  <a:cubicBezTo>
                    <a:pt x="1143" y="1214"/>
                    <a:pt x="1417" y="940"/>
                    <a:pt x="1417" y="606"/>
                  </a:cubicBezTo>
                  <a:cubicBezTo>
                    <a:pt x="1417" y="243"/>
                    <a:pt x="1116"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22">
              <a:extLst>
                <a:ext uri="{FF2B5EF4-FFF2-40B4-BE49-F238E27FC236}">
                  <a16:creationId xmlns:a16="http://schemas.microsoft.com/office/drawing/2014/main" id="{E7DD64BF-F6F9-51CF-049D-F0A5419382B7}"/>
                </a:ext>
              </a:extLst>
            </p:cNvPr>
            <p:cNvSpPr/>
            <p:nvPr/>
          </p:nvSpPr>
          <p:spPr>
            <a:xfrm>
              <a:off x="6032908" y="2208416"/>
              <a:ext cx="45301" cy="38990"/>
            </a:xfrm>
            <a:custGeom>
              <a:avLst/>
              <a:gdLst/>
              <a:ahLst/>
              <a:cxnLst/>
              <a:rect l="l" t="t" r="r" b="b"/>
              <a:pathLst>
                <a:path w="1414" h="1217" extrusionOk="0">
                  <a:moveTo>
                    <a:pt x="809" y="1"/>
                  </a:moveTo>
                  <a:cubicBezTo>
                    <a:pt x="659" y="1"/>
                    <a:pt x="506" y="57"/>
                    <a:pt x="382" y="181"/>
                  </a:cubicBezTo>
                  <a:cubicBezTo>
                    <a:pt x="1" y="562"/>
                    <a:pt x="263" y="1217"/>
                    <a:pt x="811" y="1217"/>
                  </a:cubicBezTo>
                  <a:cubicBezTo>
                    <a:pt x="1144" y="1217"/>
                    <a:pt x="1406" y="943"/>
                    <a:pt x="1406" y="609"/>
                  </a:cubicBezTo>
                  <a:cubicBezTo>
                    <a:pt x="1414" y="240"/>
                    <a:pt x="111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22">
              <a:extLst>
                <a:ext uri="{FF2B5EF4-FFF2-40B4-BE49-F238E27FC236}">
                  <a16:creationId xmlns:a16="http://schemas.microsoft.com/office/drawing/2014/main" id="{95412AF1-83F5-0CD7-F199-945BF9D071DF}"/>
                </a:ext>
              </a:extLst>
            </p:cNvPr>
            <p:cNvSpPr/>
            <p:nvPr/>
          </p:nvSpPr>
          <p:spPr>
            <a:xfrm>
              <a:off x="6171758" y="2208416"/>
              <a:ext cx="45429" cy="38990"/>
            </a:xfrm>
            <a:custGeom>
              <a:avLst/>
              <a:gdLst/>
              <a:ahLst/>
              <a:cxnLst/>
              <a:rect l="l" t="t" r="r" b="b"/>
              <a:pathLst>
                <a:path w="1418" h="1217" extrusionOk="0">
                  <a:moveTo>
                    <a:pt x="809" y="1"/>
                  </a:moveTo>
                  <a:cubicBezTo>
                    <a:pt x="659" y="1"/>
                    <a:pt x="506" y="57"/>
                    <a:pt x="382" y="181"/>
                  </a:cubicBezTo>
                  <a:cubicBezTo>
                    <a:pt x="1" y="562"/>
                    <a:pt x="275" y="1217"/>
                    <a:pt x="810" y="1217"/>
                  </a:cubicBezTo>
                  <a:cubicBezTo>
                    <a:pt x="1144" y="1217"/>
                    <a:pt x="1418" y="943"/>
                    <a:pt x="1418" y="609"/>
                  </a:cubicBezTo>
                  <a:cubicBezTo>
                    <a:pt x="1418" y="240"/>
                    <a:pt x="1120"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22">
              <a:extLst>
                <a:ext uri="{FF2B5EF4-FFF2-40B4-BE49-F238E27FC236}">
                  <a16:creationId xmlns:a16="http://schemas.microsoft.com/office/drawing/2014/main" id="{2E9262C1-98CE-FE14-C772-E6B8CC1A2EB7}"/>
                </a:ext>
              </a:extLst>
            </p:cNvPr>
            <p:cNvSpPr/>
            <p:nvPr/>
          </p:nvSpPr>
          <p:spPr>
            <a:xfrm>
              <a:off x="5615619" y="2077286"/>
              <a:ext cx="45429" cy="38894"/>
            </a:xfrm>
            <a:custGeom>
              <a:avLst/>
              <a:gdLst/>
              <a:ahLst/>
              <a:cxnLst/>
              <a:rect l="l" t="t" r="r" b="b"/>
              <a:pathLst>
                <a:path w="1418" h="1214" extrusionOk="0">
                  <a:moveTo>
                    <a:pt x="804" y="0"/>
                  </a:moveTo>
                  <a:cubicBezTo>
                    <a:pt x="655" y="0"/>
                    <a:pt x="504" y="55"/>
                    <a:pt x="382" y="178"/>
                  </a:cubicBezTo>
                  <a:cubicBezTo>
                    <a:pt x="1" y="571"/>
                    <a:pt x="274" y="1214"/>
                    <a:pt x="810" y="1214"/>
                  </a:cubicBezTo>
                  <a:cubicBezTo>
                    <a:pt x="1144" y="1214"/>
                    <a:pt x="1417" y="952"/>
                    <a:pt x="1417" y="607"/>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22">
              <a:extLst>
                <a:ext uri="{FF2B5EF4-FFF2-40B4-BE49-F238E27FC236}">
                  <a16:creationId xmlns:a16="http://schemas.microsoft.com/office/drawing/2014/main" id="{B9C0C67E-111A-9AEA-F017-4079A27B63E3}"/>
                </a:ext>
              </a:extLst>
            </p:cNvPr>
            <p:cNvSpPr/>
            <p:nvPr/>
          </p:nvSpPr>
          <p:spPr>
            <a:xfrm>
              <a:off x="5754470" y="2077286"/>
              <a:ext cx="45429" cy="38894"/>
            </a:xfrm>
            <a:custGeom>
              <a:avLst/>
              <a:gdLst/>
              <a:ahLst/>
              <a:cxnLst/>
              <a:rect l="l" t="t" r="r" b="b"/>
              <a:pathLst>
                <a:path w="1418" h="1214" extrusionOk="0">
                  <a:moveTo>
                    <a:pt x="813" y="0"/>
                  </a:moveTo>
                  <a:cubicBezTo>
                    <a:pt x="666" y="0"/>
                    <a:pt x="516" y="55"/>
                    <a:pt x="393" y="178"/>
                  </a:cubicBezTo>
                  <a:cubicBezTo>
                    <a:pt x="0" y="571"/>
                    <a:pt x="274" y="1214"/>
                    <a:pt x="810" y="1214"/>
                  </a:cubicBezTo>
                  <a:cubicBezTo>
                    <a:pt x="1155" y="1214"/>
                    <a:pt x="1417" y="952"/>
                    <a:pt x="1417" y="607"/>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22">
              <a:extLst>
                <a:ext uri="{FF2B5EF4-FFF2-40B4-BE49-F238E27FC236}">
                  <a16:creationId xmlns:a16="http://schemas.microsoft.com/office/drawing/2014/main" id="{BF22F573-4A6E-0D45-E0DB-BE5E499B1790}"/>
                </a:ext>
              </a:extLst>
            </p:cNvPr>
            <p:cNvSpPr/>
            <p:nvPr/>
          </p:nvSpPr>
          <p:spPr>
            <a:xfrm>
              <a:off x="5893705" y="2077414"/>
              <a:ext cx="45397" cy="38765"/>
            </a:xfrm>
            <a:custGeom>
              <a:avLst/>
              <a:gdLst/>
              <a:ahLst/>
              <a:cxnLst/>
              <a:rect l="l" t="t" r="r" b="b"/>
              <a:pathLst>
                <a:path w="1417" h="1210" extrusionOk="0">
                  <a:moveTo>
                    <a:pt x="810" y="0"/>
                  </a:moveTo>
                  <a:cubicBezTo>
                    <a:pt x="660" y="0"/>
                    <a:pt x="506" y="57"/>
                    <a:pt x="381" y="186"/>
                  </a:cubicBezTo>
                  <a:cubicBezTo>
                    <a:pt x="0" y="567"/>
                    <a:pt x="274" y="1210"/>
                    <a:pt x="810" y="1210"/>
                  </a:cubicBezTo>
                  <a:cubicBezTo>
                    <a:pt x="1143" y="1210"/>
                    <a:pt x="1417" y="948"/>
                    <a:pt x="1417" y="603"/>
                  </a:cubicBezTo>
                  <a:cubicBezTo>
                    <a:pt x="1417" y="242"/>
                    <a:pt x="1121"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22">
              <a:extLst>
                <a:ext uri="{FF2B5EF4-FFF2-40B4-BE49-F238E27FC236}">
                  <a16:creationId xmlns:a16="http://schemas.microsoft.com/office/drawing/2014/main" id="{ECFD6FC4-8151-DE56-B472-1B67C916BFD8}"/>
                </a:ext>
              </a:extLst>
            </p:cNvPr>
            <p:cNvSpPr/>
            <p:nvPr/>
          </p:nvSpPr>
          <p:spPr>
            <a:xfrm>
              <a:off x="6032908" y="2077286"/>
              <a:ext cx="45045" cy="38894"/>
            </a:xfrm>
            <a:custGeom>
              <a:avLst/>
              <a:gdLst/>
              <a:ahLst/>
              <a:cxnLst/>
              <a:rect l="l" t="t" r="r" b="b"/>
              <a:pathLst>
                <a:path w="1406" h="1214" extrusionOk="0">
                  <a:moveTo>
                    <a:pt x="801" y="0"/>
                  </a:moveTo>
                  <a:cubicBezTo>
                    <a:pt x="654" y="0"/>
                    <a:pt x="505" y="55"/>
                    <a:pt x="382" y="178"/>
                  </a:cubicBezTo>
                  <a:cubicBezTo>
                    <a:pt x="1" y="571"/>
                    <a:pt x="263" y="1214"/>
                    <a:pt x="811" y="1214"/>
                  </a:cubicBezTo>
                  <a:cubicBezTo>
                    <a:pt x="1144" y="1214"/>
                    <a:pt x="1406" y="952"/>
                    <a:pt x="1406" y="607"/>
                  </a:cubicBezTo>
                  <a:cubicBezTo>
                    <a:pt x="1406" y="243"/>
                    <a:pt x="1110" y="0"/>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22">
              <a:extLst>
                <a:ext uri="{FF2B5EF4-FFF2-40B4-BE49-F238E27FC236}">
                  <a16:creationId xmlns:a16="http://schemas.microsoft.com/office/drawing/2014/main" id="{855AB16B-0704-A49E-1743-59121F731C86}"/>
                </a:ext>
              </a:extLst>
            </p:cNvPr>
            <p:cNvSpPr/>
            <p:nvPr/>
          </p:nvSpPr>
          <p:spPr>
            <a:xfrm>
              <a:off x="6171758" y="2077286"/>
              <a:ext cx="45429" cy="38894"/>
            </a:xfrm>
            <a:custGeom>
              <a:avLst/>
              <a:gdLst/>
              <a:ahLst/>
              <a:cxnLst/>
              <a:rect l="l" t="t" r="r" b="b"/>
              <a:pathLst>
                <a:path w="1418" h="1214" extrusionOk="0">
                  <a:moveTo>
                    <a:pt x="804" y="0"/>
                  </a:moveTo>
                  <a:cubicBezTo>
                    <a:pt x="656" y="0"/>
                    <a:pt x="505" y="55"/>
                    <a:pt x="382" y="178"/>
                  </a:cubicBezTo>
                  <a:cubicBezTo>
                    <a:pt x="1" y="571"/>
                    <a:pt x="275" y="1214"/>
                    <a:pt x="810" y="1214"/>
                  </a:cubicBezTo>
                  <a:cubicBezTo>
                    <a:pt x="1144" y="1214"/>
                    <a:pt x="1418" y="952"/>
                    <a:pt x="1418" y="607"/>
                  </a:cubicBezTo>
                  <a:cubicBezTo>
                    <a:pt x="1418" y="243"/>
                    <a:pt x="1117"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22">
              <a:extLst>
                <a:ext uri="{FF2B5EF4-FFF2-40B4-BE49-F238E27FC236}">
                  <a16:creationId xmlns:a16="http://schemas.microsoft.com/office/drawing/2014/main" id="{6DD2E8EB-C507-3C93-AF2A-414700D56699}"/>
                </a:ext>
              </a:extLst>
            </p:cNvPr>
            <p:cNvSpPr/>
            <p:nvPr/>
          </p:nvSpPr>
          <p:spPr>
            <a:xfrm>
              <a:off x="5615619" y="2339481"/>
              <a:ext cx="45429" cy="38765"/>
            </a:xfrm>
            <a:custGeom>
              <a:avLst/>
              <a:gdLst/>
              <a:ahLst/>
              <a:cxnLst/>
              <a:rect l="l" t="t" r="r" b="b"/>
              <a:pathLst>
                <a:path w="1418" h="1210" extrusionOk="0">
                  <a:moveTo>
                    <a:pt x="809" y="0"/>
                  </a:moveTo>
                  <a:cubicBezTo>
                    <a:pt x="659" y="0"/>
                    <a:pt x="506" y="57"/>
                    <a:pt x="382" y="185"/>
                  </a:cubicBezTo>
                  <a:cubicBezTo>
                    <a:pt x="1" y="566"/>
                    <a:pt x="274" y="1209"/>
                    <a:pt x="810" y="1209"/>
                  </a:cubicBezTo>
                  <a:cubicBezTo>
                    <a:pt x="1144" y="1209"/>
                    <a:pt x="1417" y="947"/>
                    <a:pt x="1417" y="614"/>
                  </a:cubicBezTo>
                  <a:cubicBezTo>
                    <a:pt x="1417"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22">
              <a:extLst>
                <a:ext uri="{FF2B5EF4-FFF2-40B4-BE49-F238E27FC236}">
                  <a16:creationId xmlns:a16="http://schemas.microsoft.com/office/drawing/2014/main" id="{2D0468F1-BF48-D4CA-BB90-E8E42B4D1FC4}"/>
                </a:ext>
              </a:extLst>
            </p:cNvPr>
            <p:cNvSpPr/>
            <p:nvPr/>
          </p:nvSpPr>
          <p:spPr>
            <a:xfrm>
              <a:off x="5754854" y="2339641"/>
              <a:ext cx="45045" cy="38605"/>
            </a:xfrm>
            <a:custGeom>
              <a:avLst/>
              <a:gdLst/>
              <a:ahLst/>
              <a:cxnLst/>
              <a:rect l="l" t="t" r="r" b="b"/>
              <a:pathLst>
                <a:path w="1406" h="1205" extrusionOk="0">
                  <a:moveTo>
                    <a:pt x="806" y="0"/>
                  </a:moveTo>
                  <a:cubicBezTo>
                    <a:pt x="657" y="0"/>
                    <a:pt x="505" y="56"/>
                    <a:pt x="381" y="180"/>
                  </a:cubicBezTo>
                  <a:cubicBezTo>
                    <a:pt x="0" y="561"/>
                    <a:pt x="262" y="1204"/>
                    <a:pt x="798" y="1204"/>
                  </a:cubicBezTo>
                  <a:cubicBezTo>
                    <a:pt x="1143" y="1204"/>
                    <a:pt x="1405" y="942"/>
                    <a:pt x="1405" y="609"/>
                  </a:cubicBezTo>
                  <a:cubicBezTo>
                    <a:pt x="1405" y="240"/>
                    <a:pt x="1113"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22">
              <a:extLst>
                <a:ext uri="{FF2B5EF4-FFF2-40B4-BE49-F238E27FC236}">
                  <a16:creationId xmlns:a16="http://schemas.microsoft.com/office/drawing/2014/main" id="{36363D48-F641-1DB6-3BC6-1C4718FB76F3}"/>
                </a:ext>
              </a:extLst>
            </p:cNvPr>
            <p:cNvSpPr/>
            <p:nvPr/>
          </p:nvSpPr>
          <p:spPr>
            <a:xfrm>
              <a:off x="5893705" y="2339641"/>
              <a:ext cx="45397" cy="38605"/>
            </a:xfrm>
            <a:custGeom>
              <a:avLst/>
              <a:gdLst/>
              <a:ahLst/>
              <a:cxnLst/>
              <a:rect l="l" t="t" r="r" b="b"/>
              <a:pathLst>
                <a:path w="1417" h="1205" extrusionOk="0">
                  <a:moveTo>
                    <a:pt x="809" y="0"/>
                  </a:moveTo>
                  <a:cubicBezTo>
                    <a:pt x="658" y="0"/>
                    <a:pt x="505" y="56"/>
                    <a:pt x="381" y="180"/>
                  </a:cubicBezTo>
                  <a:cubicBezTo>
                    <a:pt x="0" y="561"/>
                    <a:pt x="274" y="1204"/>
                    <a:pt x="810" y="1204"/>
                  </a:cubicBezTo>
                  <a:cubicBezTo>
                    <a:pt x="1143" y="1204"/>
                    <a:pt x="1417" y="942"/>
                    <a:pt x="1417" y="609"/>
                  </a:cubicBezTo>
                  <a:cubicBezTo>
                    <a:pt x="1417" y="240"/>
                    <a:pt x="1119"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22">
              <a:extLst>
                <a:ext uri="{FF2B5EF4-FFF2-40B4-BE49-F238E27FC236}">
                  <a16:creationId xmlns:a16="http://schemas.microsoft.com/office/drawing/2014/main" id="{86C862B0-ADB6-A93C-C34A-A010BCF653FF}"/>
                </a:ext>
              </a:extLst>
            </p:cNvPr>
            <p:cNvSpPr/>
            <p:nvPr/>
          </p:nvSpPr>
          <p:spPr>
            <a:xfrm>
              <a:off x="6032908" y="2339481"/>
              <a:ext cx="45045" cy="38765"/>
            </a:xfrm>
            <a:custGeom>
              <a:avLst/>
              <a:gdLst/>
              <a:ahLst/>
              <a:cxnLst/>
              <a:rect l="l" t="t" r="r" b="b"/>
              <a:pathLst>
                <a:path w="1406" h="1210" extrusionOk="0">
                  <a:moveTo>
                    <a:pt x="807" y="0"/>
                  </a:moveTo>
                  <a:cubicBezTo>
                    <a:pt x="658" y="0"/>
                    <a:pt x="506" y="57"/>
                    <a:pt x="382" y="185"/>
                  </a:cubicBezTo>
                  <a:cubicBezTo>
                    <a:pt x="1" y="566"/>
                    <a:pt x="263" y="1209"/>
                    <a:pt x="811" y="1209"/>
                  </a:cubicBezTo>
                  <a:cubicBezTo>
                    <a:pt x="1144" y="1209"/>
                    <a:pt x="1406" y="947"/>
                    <a:pt x="1406" y="614"/>
                  </a:cubicBezTo>
                  <a:cubicBezTo>
                    <a:pt x="1406" y="245"/>
                    <a:pt x="1114"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22">
              <a:extLst>
                <a:ext uri="{FF2B5EF4-FFF2-40B4-BE49-F238E27FC236}">
                  <a16:creationId xmlns:a16="http://schemas.microsoft.com/office/drawing/2014/main" id="{BE005480-CAAB-49C3-6874-EAD73F89A652}"/>
                </a:ext>
              </a:extLst>
            </p:cNvPr>
            <p:cNvSpPr/>
            <p:nvPr/>
          </p:nvSpPr>
          <p:spPr>
            <a:xfrm>
              <a:off x="6171758" y="2339481"/>
              <a:ext cx="45429" cy="38765"/>
            </a:xfrm>
            <a:custGeom>
              <a:avLst/>
              <a:gdLst/>
              <a:ahLst/>
              <a:cxnLst/>
              <a:rect l="l" t="t" r="r" b="b"/>
              <a:pathLst>
                <a:path w="1418" h="1210" extrusionOk="0">
                  <a:moveTo>
                    <a:pt x="809" y="0"/>
                  </a:moveTo>
                  <a:cubicBezTo>
                    <a:pt x="659" y="0"/>
                    <a:pt x="506" y="57"/>
                    <a:pt x="382" y="185"/>
                  </a:cubicBezTo>
                  <a:cubicBezTo>
                    <a:pt x="1" y="566"/>
                    <a:pt x="275" y="1209"/>
                    <a:pt x="810" y="1209"/>
                  </a:cubicBezTo>
                  <a:cubicBezTo>
                    <a:pt x="1144" y="1209"/>
                    <a:pt x="1418" y="947"/>
                    <a:pt x="1418" y="614"/>
                  </a:cubicBezTo>
                  <a:cubicBezTo>
                    <a:pt x="1418"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9" name="Google Shape;4089;p122">
            <a:extLst>
              <a:ext uri="{FF2B5EF4-FFF2-40B4-BE49-F238E27FC236}">
                <a16:creationId xmlns:a16="http://schemas.microsoft.com/office/drawing/2014/main" id="{89105512-2A19-3A03-98BE-F97D82ECCD0D}"/>
              </a:ext>
            </a:extLst>
          </p:cNvPr>
          <p:cNvSpPr/>
          <p:nvPr/>
        </p:nvSpPr>
        <p:spPr>
          <a:xfrm>
            <a:off x="4513734" y="4462709"/>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noFill/>
          <a:ln w="19050" cap="flat" cmpd="sng">
            <a:solidFill>
              <a:schemeClr val="accent6"/>
            </a:solidFill>
            <a:prstDash val="solid"/>
            <a:round/>
            <a:headEnd type="none" w="med" len="med"/>
            <a:tailEnd type="none" w="med" len="med"/>
          </a:ln>
        </p:spPr>
        <p:txBody>
          <a:bodyPr/>
          <a:lstStyle/>
          <a:p>
            <a:endParaRPr lang="en-IE"/>
          </a:p>
        </p:txBody>
      </p:sp>
      <p:grpSp>
        <p:nvGrpSpPr>
          <p:cNvPr id="4090" name="Google Shape;4090;p122">
            <a:extLst>
              <a:ext uri="{FF2B5EF4-FFF2-40B4-BE49-F238E27FC236}">
                <a16:creationId xmlns:a16="http://schemas.microsoft.com/office/drawing/2014/main" id="{028F4EF8-7086-8E5B-591F-6C2454D2E8D9}"/>
              </a:ext>
            </a:extLst>
          </p:cNvPr>
          <p:cNvGrpSpPr/>
          <p:nvPr/>
        </p:nvGrpSpPr>
        <p:grpSpPr>
          <a:xfrm>
            <a:off x="8126410" y="4030856"/>
            <a:ext cx="2020817" cy="2020496"/>
            <a:chOff x="-1030923" y="293340"/>
            <a:chExt cx="1871127" cy="1870656"/>
          </a:xfrm>
        </p:grpSpPr>
        <p:sp>
          <p:nvSpPr>
            <p:cNvPr id="4091" name="Google Shape;4091;p122">
              <a:extLst>
                <a:ext uri="{FF2B5EF4-FFF2-40B4-BE49-F238E27FC236}">
                  <a16:creationId xmlns:a16="http://schemas.microsoft.com/office/drawing/2014/main" id="{4BA07B8C-1DAF-FDEB-11E5-B3D26D374A99}"/>
                </a:ext>
              </a:extLst>
            </p:cNvPr>
            <p:cNvSpPr/>
            <p:nvPr/>
          </p:nvSpPr>
          <p:spPr>
            <a:xfrm rot="10800000">
              <a:off x="-1030923" y="293340"/>
              <a:ext cx="1871127" cy="1870656"/>
            </a:xfrm>
            <a:custGeom>
              <a:avLst/>
              <a:gdLst/>
              <a:ahLst/>
              <a:cxnLst/>
              <a:rect l="l" t="t" r="r" b="b"/>
              <a:pathLst>
                <a:path w="47745" h="47733" extrusionOk="0">
                  <a:moveTo>
                    <a:pt x="23872" y="203"/>
                  </a:moveTo>
                  <a:cubicBezTo>
                    <a:pt x="36922" y="203"/>
                    <a:pt x="47530" y="10812"/>
                    <a:pt x="47530" y="23861"/>
                  </a:cubicBezTo>
                  <a:cubicBezTo>
                    <a:pt x="47530" y="36910"/>
                    <a:pt x="36922" y="47531"/>
                    <a:pt x="23872" y="47531"/>
                  </a:cubicBezTo>
                  <a:cubicBezTo>
                    <a:pt x="10823" y="47531"/>
                    <a:pt x="203" y="36910"/>
                    <a:pt x="203" y="23861"/>
                  </a:cubicBezTo>
                  <a:cubicBezTo>
                    <a:pt x="203" y="10812"/>
                    <a:pt x="10823" y="203"/>
                    <a:pt x="23872" y="203"/>
                  </a:cubicBezTo>
                  <a:close/>
                  <a:moveTo>
                    <a:pt x="23872" y="1"/>
                  </a:moveTo>
                  <a:cubicBezTo>
                    <a:pt x="10704" y="1"/>
                    <a:pt x="0" y="10705"/>
                    <a:pt x="0" y="23861"/>
                  </a:cubicBezTo>
                  <a:cubicBezTo>
                    <a:pt x="0" y="37029"/>
                    <a:pt x="10704" y="47733"/>
                    <a:pt x="23872" y="47733"/>
                  </a:cubicBezTo>
                  <a:cubicBezTo>
                    <a:pt x="37029" y="47733"/>
                    <a:pt x="47744" y="37029"/>
                    <a:pt x="47744" y="23861"/>
                  </a:cubicBezTo>
                  <a:cubicBezTo>
                    <a:pt x="47744" y="10705"/>
                    <a:pt x="37029" y="1"/>
                    <a:pt x="23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22">
              <a:extLst>
                <a:ext uri="{FF2B5EF4-FFF2-40B4-BE49-F238E27FC236}">
                  <a16:creationId xmlns:a16="http://schemas.microsoft.com/office/drawing/2014/main" id="{ED2F39F9-F96B-8739-17CB-AA0BAFE045A2}"/>
                </a:ext>
              </a:extLst>
            </p:cNvPr>
            <p:cNvSpPr/>
            <p:nvPr/>
          </p:nvSpPr>
          <p:spPr>
            <a:xfrm rot="10800000">
              <a:off x="-975388" y="348835"/>
              <a:ext cx="1760062" cy="1760101"/>
            </a:xfrm>
            <a:custGeom>
              <a:avLst/>
              <a:gdLst/>
              <a:ahLst/>
              <a:cxnLst/>
              <a:rect l="l" t="t" r="r" b="b"/>
              <a:pathLst>
                <a:path w="44911" h="44912" extrusionOk="0">
                  <a:moveTo>
                    <a:pt x="22455" y="203"/>
                  </a:moveTo>
                  <a:cubicBezTo>
                    <a:pt x="34719" y="203"/>
                    <a:pt x="44708" y="10193"/>
                    <a:pt x="44708" y="22456"/>
                  </a:cubicBezTo>
                  <a:cubicBezTo>
                    <a:pt x="44708" y="34731"/>
                    <a:pt x="34719" y="44709"/>
                    <a:pt x="22455" y="44709"/>
                  </a:cubicBezTo>
                  <a:cubicBezTo>
                    <a:pt x="10180" y="44709"/>
                    <a:pt x="203" y="34731"/>
                    <a:pt x="203" y="22456"/>
                  </a:cubicBezTo>
                  <a:cubicBezTo>
                    <a:pt x="203" y="10193"/>
                    <a:pt x="10180" y="203"/>
                    <a:pt x="22455" y="203"/>
                  </a:cubicBezTo>
                  <a:close/>
                  <a:moveTo>
                    <a:pt x="22455" y="1"/>
                  </a:moveTo>
                  <a:cubicBezTo>
                    <a:pt x="10073" y="1"/>
                    <a:pt x="0" y="10073"/>
                    <a:pt x="0" y="22456"/>
                  </a:cubicBezTo>
                  <a:cubicBezTo>
                    <a:pt x="0" y="34838"/>
                    <a:pt x="10073" y="44911"/>
                    <a:pt x="22455" y="44911"/>
                  </a:cubicBezTo>
                  <a:cubicBezTo>
                    <a:pt x="34838" y="44911"/>
                    <a:pt x="44911" y="34838"/>
                    <a:pt x="44911" y="22456"/>
                  </a:cubicBezTo>
                  <a:cubicBezTo>
                    <a:pt x="44911" y="10073"/>
                    <a:pt x="34838" y="1"/>
                    <a:pt x="22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22">
              <a:extLst>
                <a:ext uri="{FF2B5EF4-FFF2-40B4-BE49-F238E27FC236}">
                  <a16:creationId xmlns:a16="http://schemas.microsoft.com/office/drawing/2014/main" id="{AAEA5F52-902A-EB7D-B0D7-7EB1CF3A0C46}"/>
                </a:ext>
              </a:extLst>
            </p:cNvPr>
            <p:cNvSpPr/>
            <p:nvPr/>
          </p:nvSpPr>
          <p:spPr>
            <a:xfrm rot="10800000">
              <a:off x="-919853" y="403899"/>
              <a:ext cx="1649468" cy="1649507"/>
            </a:xfrm>
            <a:custGeom>
              <a:avLst/>
              <a:gdLst/>
              <a:ahLst/>
              <a:cxnLst/>
              <a:rect l="l" t="t" r="r" b="b"/>
              <a:pathLst>
                <a:path w="42089" h="42090" extrusionOk="0">
                  <a:moveTo>
                    <a:pt x="21050" y="203"/>
                  </a:moveTo>
                  <a:cubicBezTo>
                    <a:pt x="32540" y="203"/>
                    <a:pt x="41886" y="9549"/>
                    <a:pt x="41886" y="21039"/>
                  </a:cubicBezTo>
                  <a:cubicBezTo>
                    <a:pt x="41886" y="32528"/>
                    <a:pt x="32540" y="41887"/>
                    <a:pt x="21050" y="41887"/>
                  </a:cubicBezTo>
                  <a:cubicBezTo>
                    <a:pt x="9561" y="41887"/>
                    <a:pt x="214" y="32528"/>
                    <a:pt x="214" y="21039"/>
                  </a:cubicBezTo>
                  <a:cubicBezTo>
                    <a:pt x="214" y="9549"/>
                    <a:pt x="9561" y="203"/>
                    <a:pt x="21050" y="203"/>
                  </a:cubicBezTo>
                  <a:close/>
                  <a:moveTo>
                    <a:pt x="21050" y="1"/>
                  </a:moveTo>
                  <a:cubicBezTo>
                    <a:pt x="9442" y="1"/>
                    <a:pt x="0" y="9442"/>
                    <a:pt x="0" y="21039"/>
                  </a:cubicBezTo>
                  <a:cubicBezTo>
                    <a:pt x="0" y="32648"/>
                    <a:pt x="9442" y="42089"/>
                    <a:pt x="21050" y="42089"/>
                  </a:cubicBezTo>
                  <a:cubicBezTo>
                    <a:pt x="32647" y="42089"/>
                    <a:pt x="42089" y="32648"/>
                    <a:pt x="42089" y="21039"/>
                  </a:cubicBezTo>
                  <a:cubicBezTo>
                    <a:pt x="42089" y="9442"/>
                    <a:pt x="32647" y="1"/>
                    <a:pt x="21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22">
              <a:extLst>
                <a:ext uri="{FF2B5EF4-FFF2-40B4-BE49-F238E27FC236}">
                  <a16:creationId xmlns:a16="http://schemas.microsoft.com/office/drawing/2014/main" id="{36C3E785-AD1E-5519-8125-6FF951961E58}"/>
                </a:ext>
              </a:extLst>
            </p:cNvPr>
            <p:cNvSpPr/>
            <p:nvPr/>
          </p:nvSpPr>
          <p:spPr>
            <a:xfrm rot="10800000">
              <a:off x="-864319" y="459434"/>
              <a:ext cx="1538403" cy="1538443"/>
            </a:xfrm>
            <a:custGeom>
              <a:avLst/>
              <a:gdLst/>
              <a:ahLst/>
              <a:cxnLst/>
              <a:rect l="l" t="t" r="r" b="b"/>
              <a:pathLst>
                <a:path w="39255" h="39256" extrusionOk="0">
                  <a:moveTo>
                    <a:pt x="19633" y="203"/>
                  </a:moveTo>
                  <a:cubicBezTo>
                    <a:pt x="30337" y="203"/>
                    <a:pt x="39053" y="8918"/>
                    <a:pt x="39053" y="19622"/>
                  </a:cubicBezTo>
                  <a:cubicBezTo>
                    <a:pt x="39053" y="30338"/>
                    <a:pt x="30337" y="39053"/>
                    <a:pt x="19633" y="39053"/>
                  </a:cubicBezTo>
                  <a:cubicBezTo>
                    <a:pt x="8918" y="39053"/>
                    <a:pt x="202" y="30338"/>
                    <a:pt x="202" y="19622"/>
                  </a:cubicBezTo>
                  <a:cubicBezTo>
                    <a:pt x="214" y="8906"/>
                    <a:pt x="8906" y="215"/>
                    <a:pt x="19633" y="203"/>
                  </a:cubicBezTo>
                  <a:close/>
                  <a:moveTo>
                    <a:pt x="19633" y="0"/>
                  </a:moveTo>
                  <a:cubicBezTo>
                    <a:pt x="8811" y="0"/>
                    <a:pt x="0" y="8799"/>
                    <a:pt x="0" y="19622"/>
                  </a:cubicBezTo>
                  <a:cubicBezTo>
                    <a:pt x="0" y="30445"/>
                    <a:pt x="8811" y="39255"/>
                    <a:pt x="19633" y="39255"/>
                  </a:cubicBezTo>
                  <a:cubicBezTo>
                    <a:pt x="30456" y="39255"/>
                    <a:pt x="39255" y="30445"/>
                    <a:pt x="39255" y="19622"/>
                  </a:cubicBezTo>
                  <a:cubicBezTo>
                    <a:pt x="39255" y="8799"/>
                    <a:pt x="30456" y="0"/>
                    <a:pt x="196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22">
              <a:extLst>
                <a:ext uri="{FF2B5EF4-FFF2-40B4-BE49-F238E27FC236}">
                  <a16:creationId xmlns:a16="http://schemas.microsoft.com/office/drawing/2014/main" id="{6148DA0B-E17E-ACE2-9153-BB11BCBE240A}"/>
                </a:ext>
              </a:extLst>
            </p:cNvPr>
            <p:cNvSpPr/>
            <p:nvPr/>
          </p:nvSpPr>
          <p:spPr>
            <a:xfrm rot="10800000">
              <a:off x="-809257" y="514968"/>
              <a:ext cx="1483812" cy="1427653"/>
            </a:xfrm>
            <a:custGeom>
              <a:avLst/>
              <a:gdLst/>
              <a:ahLst/>
              <a:cxnLst/>
              <a:rect l="l" t="t" r="r" b="b"/>
              <a:pathLst>
                <a:path w="37862" h="36429" extrusionOk="0">
                  <a:moveTo>
                    <a:pt x="19645" y="210"/>
                  </a:moveTo>
                  <a:cubicBezTo>
                    <a:pt x="29587" y="222"/>
                    <a:pt x="37636" y="8270"/>
                    <a:pt x="37648" y="18212"/>
                  </a:cubicBezTo>
                  <a:cubicBezTo>
                    <a:pt x="37648" y="25499"/>
                    <a:pt x="33266" y="32071"/>
                    <a:pt x="26539" y="34857"/>
                  </a:cubicBezTo>
                  <a:cubicBezTo>
                    <a:pt x="24310" y="35778"/>
                    <a:pt x="21972" y="36226"/>
                    <a:pt x="19654" y="36226"/>
                  </a:cubicBezTo>
                  <a:cubicBezTo>
                    <a:pt x="14964" y="36226"/>
                    <a:pt x="10356" y="34394"/>
                    <a:pt x="6906" y="30952"/>
                  </a:cubicBezTo>
                  <a:cubicBezTo>
                    <a:pt x="1762" y="25796"/>
                    <a:pt x="214" y="18057"/>
                    <a:pt x="3000" y="11318"/>
                  </a:cubicBezTo>
                  <a:cubicBezTo>
                    <a:pt x="5787" y="4591"/>
                    <a:pt x="12359" y="210"/>
                    <a:pt x="19645" y="210"/>
                  </a:cubicBezTo>
                  <a:close/>
                  <a:moveTo>
                    <a:pt x="19650" y="0"/>
                  </a:moveTo>
                  <a:cubicBezTo>
                    <a:pt x="14911" y="0"/>
                    <a:pt x="10251" y="1853"/>
                    <a:pt x="6763" y="5341"/>
                  </a:cubicBezTo>
                  <a:cubicBezTo>
                    <a:pt x="1560" y="10544"/>
                    <a:pt x="0" y="18379"/>
                    <a:pt x="2810" y="25189"/>
                  </a:cubicBezTo>
                  <a:cubicBezTo>
                    <a:pt x="5632" y="31987"/>
                    <a:pt x="12275" y="36428"/>
                    <a:pt x="19645" y="36428"/>
                  </a:cubicBezTo>
                  <a:cubicBezTo>
                    <a:pt x="29694" y="36417"/>
                    <a:pt x="37850" y="28273"/>
                    <a:pt x="37862" y="18212"/>
                  </a:cubicBezTo>
                  <a:cubicBezTo>
                    <a:pt x="37862" y="10854"/>
                    <a:pt x="33421" y="4210"/>
                    <a:pt x="26611" y="1388"/>
                  </a:cubicBezTo>
                  <a:cubicBezTo>
                    <a:pt x="24360" y="454"/>
                    <a:pt x="21995" y="0"/>
                    <a:pt x="196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22">
              <a:extLst>
                <a:ext uri="{FF2B5EF4-FFF2-40B4-BE49-F238E27FC236}">
                  <a16:creationId xmlns:a16="http://schemas.microsoft.com/office/drawing/2014/main" id="{B2C8BB52-5E14-5B4F-3025-0AF6744147B9}"/>
                </a:ext>
              </a:extLst>
            </p:cNvPr>
            <p:cNvSpPr/>
            <p:nvPr/>
          </p:nvSpPr>
          <p:spPr>
            <a:xfrm rot="10800000">
              <a:off x="-753761" y="570502"/>
              <a:ext cx="1368593" cy="1316706"/>
            </a:xfrm>
            <a:custGeom>
              <a:avLst/>
              <a:gdLst/>
              <a:ahLst/>
              <a:cxnLst/>
              <a:rect l="l" t="t" r="r" b="b"/>
              <a:pathLst>
                <a:path w="34922" h="33598" extrusionOk="0">
                  <a:moveTo>
                    <a:pt x="18121" y="201"/>
                  </a:moveTo>
                  <a:cubicBezTo>
                    <a:pt x="27277" y="213"/>
                    <a:pt x="34707" y="7642"/>
                    <a:pt x="34719" y="16798"/>
                  </a:cubicBezTo>
                  <a:cubicBezTo>
                    <a:pt x="34719" y="23513"/>
                    <a:pt x="30671" y="29561"/>
                    <a:pt x="24467" y="32133"/>
                  </a:cubicBezTo>
                  <a:cubicBezTo>
                    <a:pt x="22412" y="32985"/>
                    <a:pt x="20254" y="33400"/>
                    <a:pt x="18115" y="33400"/>
                  </a:cubicBezTo>
                  <a:cubicBezTo>
                    <a:pt x="13799" y="33400"/>
                    <a:pt x="9558" y="31714"/>
                    <a:pt x="6382" y="28537"/>
                  </a:cubicBezTo>
                  <a:cubicBezTo>
                    <a:pt x="1631" y="23787"/>
                    <a:pt x="214" y="16655"/>
                    <a:pt x="2786" y="10452"/>
                  </a:cubicBezTo>
                  <a:cubicBezTo>
                    <a:pt x="5358" y="4249"/>
                    <a:pt x="11406" y="201"/>
                    <a:pt x="18121" y="201"/>
                  </a:cubicBezTo>
                  <a:close/>
                  <a:moveTo>
                    <a:pt x="18124" y="1"/>
                  </a:moveTo>
                  <a:cubicBezTo>
                    <a:pt x="13753" y="1"/>
                    <a:pt x="9456" y="1711"/>
                    <a:pt x="6239" y="4927"/>
                  </a:cubicBezTo>
                  <a:cubicBezTo>
                    <a:pt x="1429" y="9726"/>
                    <a:pt x="0" y="16953"/>
                    <a:pt x="2596" y="23227"/>
                  </a:cubicBezTo>
                  <a:cubicBezTo>
                    <a:pt x="5203" y="29514"/>
                    <a:pt x="11323" y="33598"/>
                    <a:pt x="18121" y="33598"/>
                  </a:cubicBezTo>
                  <a:cubicBezTo>
                    <a:pt x="27396" y="33598"/>
                    <a:pt x="34909" y="26073"/>
                    <a:pt x="34921" y="16798"/>
                  </a:cubicBezTo>
                  <a:cubicBezTo>
                    <a:pt x="34921" y="10011"/>
                    <a:pt x="30825" y="3880"/>
                    <a:pt x="24551" y="1284"/>
                  </a:cubicBezTo>
                  <a:cubicBezTo>
                    <a:pt x="22472" y="420"/>
                    <a:pt x="20289" y="1"/>
                    <a:pt x="18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22">
              <a:extLst>
                <a:ext uri="{FF2B5EF4-FFF2-40B4-BE49-F238E27FC236}">
                  <a16:creationId xmlns:a16="http://schemas.microsoft.com/office/drawing/2014/main" id="{747D55B0-4A3D-63A5-DAC8-A2F8236156FA}"/>
                </a:ext>
              </a:extLst>
            </p:cNvPr>
            <p:cNvSpPr/>
            <p:nvPr/>
          </p:nvSpPr>
          <p:spPr>
            <a:xfrm rot="10800000">
              <a:off x="-698226" y="625566"/>
              <a:ext cx="1253335" cy="1206347"/>
            </a:xfrm>
            <a:custGeom>
              <a:avLst/>
              <a:gdLst/>
              <a:ahLst/>
              <a:cxnLst/>
              <a:rect l="l" t="t" r="r" b="b"/>
              <a:pathLst>
                <a:path w="31981" h="30782" extrusionOk="0">
                  <a:moveTo>
                    <a:pt x="16597" y="207"/>
                  </a:moveTo>
                  <a:cubicBezTo>
                    <a:pt x="24979" y="218"/>
                    <a:pt x="31766" y="7005"/>
                    <a:pt x="31778" y="15387"/>
                  </a:cubicBezTo>
                  <a:cubicBezTo>
                    <a:pt x="31778" y="21531"/>
                    <a:pt x="28075" y="27067"/>
                    <a:pt x="22408" y="29412"/>
                  </a:cubicBezTo>
                  <a:cubicBezTo>
                    <a:pt x="20524" y="30194"/>
                    <a:pt x="18548" y="30574"/>
                    <a:pt x="16589" y="30574"/>
                  </a:cubicBezTo>
                  <a:cubicBezTo>
                    <a:pt x="12641" y="30574"/>
                    <a:pt x="8763" y="29031"/>
                    <a:pt x="5858" y="26126"/>
                  </a:cubicBezTo>
                  <a:cubicBezTo>
                    <a:pt x="1512" y="21781"/>
                    <a:pt x="214" y="15256"/>
                    <a:pt x="2572" y="9577"/>
                  </a:cubicBezTo>
                  <a:cubicBezTo>
                    <a:pt x="4917" y="3909"/>
                    <a:pt x="10454" y="207"/>
                    <a:pt x="16597" y="207"/>
                  </a:cubicBezTo>
                  <a:close/>
                  <a:moveTo>
                    <a:pt x="16603" y="1"/>
                  </a:moveTo>
                  <a:cubicBezTo>
                    <a:pt x="12599" y="1"/>
                    <a:pt x="8664" y="1568"/>
                    <a:pt x="5715" y="4517"/>
                  </a:cubicBezTo>
                  <a:cubicBezTo>
                    <a:pt x="1310" y="8910"/>
                    <a:pt x="0" y="15530"/>
                    <a:pt x="2381" y="21281"/>
                  </a:cubicBezTo>
                  <a:cubicBezTo>
                    <a:pt x="4763" y="27031"/>
                    <a:pt x="10370" y="30782"/>
                    <a:pt x="16597" y="30782"/>
                  </a:cubicBezTo>
                  <a:cubicBezTo>
                    <a:pt x="25087" y="30770"/>
                    <a:pt x="31968" y="23888"/>
                    <a:pt x="31980" y="15387"/>
                  </a:cubicBezTo>
                  <a:cubicBezTo>
                    <a:pt x="31980" y="9172"/>
                    <a:pt x="28230" y="3552"/>
                    <a:pt x="22479" y="1171"/>
                  </a:cubicBezTo>
                  <a:cubicBezTo>
                    <a:pt x="20577" y="383"/>
                    <a:pt x="18582" y="1"/>
                    <a:pt x="166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22">
              <a:extLst>
                <a:ext uri="{FF2B5EF4-FFF2-40B4-BE49-F238E27FC236}">
                  <a16:creationId xmlns:a16="http://schemas.microsoft.com/office/drawing/2014/main" id="{B1C1D811-6691-D80E-2E02-0F93787ECB76}"/>
                </a:ext>
              </a:extLst>
            </p:cNvPr>
            <p:cNvSpPr/>
            <p:nvPr/>
          </p:nvSpPr>
          <p:spPr>
            <a:xfrm rot="10800000">
              <a:off x="-642692" y="681100"/>
              <a:ext cx="1138078" cy="1095361"/>
            </a:xfrm>
            <a:custGeom>
              <a:avLst/>
              <a:gdLst/>
              <a:ahLst/>
              <a:cxnLst/>
              <a:rect l="l" t="t" r="r" b="b"/>
              <a:pathLst>
                <a:path w="29040" h="27950" extrusionOk="0">
                  <a:moveTo>
                    <a:pt x="15073" y="208"/>
                  </a:moveTo>
                  <a:cubicBezTo>
                    <a:pt x="22670" y="220"/>
                    <a:pt x="28825" y="6376"/>
                    <a:pt x="28837" y="13972"/>
                  </a:cubicBezTo>
                  <a:cubicBezTo>
                    <a:pt x="28837" y="19544"/>
                    <a:pt x="25479" y="24568"/>
                    <a:pt x="20336" y="26700"/>
                  </a:cubicBezTo>
                  <a:cubicBezTo>
                    <a:pt x="18633" y="27405"/>
                    <a:pt x="16846" y="27748"/>
                    <a:pt x="15074" y="27748"/>
                  </a:cubicBezTo>
                  <a:cubicBezTo>
                    <a:pt x="11492" y="27748"/>
                    <a:pt x="7971" y="26348"/>
                    <a:pt x="5334" y="23711"/>
                  </a:cubicBezTo>
                  <a:cubicBezTo>
                    <a:pt x="1393" y="19770"/>
                    <a:pt x="214" y="13853"/>
                    <a:pt x="2346" y="8709"/>
                  </a:cubicBezTo>
                  <a:cubicBezTo>
                    <a:pt x="4477" y="3566"/>
                    <a:pt x="9501" y="208"/>
                    <a:pt x="15073" y="208"/>
                  </a:cubicBezTo>
                  <a:close/>
                  <a:moveTo>
                    <a:pt x="15078" y="1"/>
                  </a:moveTo>
                  <a:cubicBezTo>
                    <a:pt x="11441" y="1"/>
                    <a:pt x="7868" y="1425"/>
                    <a:pt x="5191" y="4102"/>
                  </a:cubicBezTo>
                  <a:cubicBezTo>
                    <a:pt x="1191" y="8090"/>
                    <a:pt x="0" y="14103"/>
                    <a:pt x="2167" y="19318"/>
                  </a:cubicBezTo>
                  <a:cubicBezTo>
                    <a:pt x="4322" y="24545"/>
                    <a:pt x="9418" y="27950"/>
                    <a:pt x="15073" y="27950"/>
                  </a:cubicBezTo>
                  <a:cubicBezTo>
                    <a:pt x="22789" y="27938"/>
                    <a:pt x="29039" y="21687"/>
                    <a:pt x="29039" y="13972"/>
                  </a:cubicBezTo>
                  <a:cubicBezTo>
                    <a:pt x="29039" y="8328"/>
                    <a:pt x="25634" y="3233"/>
                    <a:pt x="20419" y="1066"/>
                  </a:cubicBezTo>
                  <a:cubicBezTo>
                    <a:pt x="18690" y="349"/>
                    <a:pt x="16876" y="1"/>
                    <a:pt x="15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22">
              <a:extLst>
                <a:ext uri="{FF2B5EF4-FFF2-40B4-BE49-F238E27FC236}">
                  <a16:creationId xmlns:a16="http://schemas.microsoft.com/office/drawing/2014/main" id="{0C8F7CC0-004B-4E1A-37BF-60E63925426F}"/>
                </a:ext>
              </a:extLst>
            </p:cNvPr>
            <p:cNvSpPr/>
            <p:nvPr/>
          </p:nvSpPr>
          <p:spPr>
            <a:xfrm rot="10800000">
              <a:off x="-587627" y="736595"/>
              <a:ext cx="1023290" cy="984218"/>
            </a:xfrm>
            <a:custGeom>
              <a:avLst/>
              <a:gdLst/>
              <a:ahLst/>
              <a:cxnLst/>
              <a:rect l="l" t="t" r="r" b="b"/>
              <a:pathLst>
                <a:path w="26111" h="25114" extrusionOk="0">
                  <a:moveTo>
                    <a:pt x="13549" y="205"/>
                  </a:moveTo>
                  <a:cubicBezTo>
                    <a:pt x="20372" y="205"/>
                    <a:pt x="25896" y="5742"/>
                    <a:pt x="25896" y="12552"/>
                  </a:cubicBezTo>
                  <a:cubicBezTo>
                    <a:pt x="25896" y="17553"/>
                    <a:pt x="22896" y="22053"/>
                    <a:pt x="18276" y="23970"/>
                  </a:cubicBezTo>
                  <a:cubicBezTo>
                    <a:pt x="16746" y="24605"/>
                    <a:pt x="15140" y="24913"/>
                    <a:pt x="13548" y="24913"/>
                  </a:cubicBezTo>
                  <a:cubicBezTo>
                    <a:pt x="10334" y="24913"/>
                    <a:pt x="7175" y="23656"/>
                    <a:pt x="4810" y="21291"/>
                  </a:cubicBezTo>
                  <a:cubicBezTo>
                    <a:pt x="1274" y="17755"/>
                    <a:pt x="226" y="12445"/>
                    <a:pt x="2131" y="7825"/>
                  </a:cubicBezTo>
                  <a:cubicBezTo>
                    <a:pt x="4048" y="3206"/>
                    <a:pt x="8549" y="205"/>
                    <a:pt x="13549" y="205"/>
                  </a:cubicBezTo>
                  <a:close/>
                  <a:moveTo>
                    <a:pt x="13549" y="1"/>
                  </a:moveTo>
                  <a:cubicBezTo>
                    <a:pt x="10283" y="1"/>
                    <a:pt x="7073" y="1276"/>
                    <a:pt x="4667" y="3682"/>
                  </a:cubicBezTo>
                  <a:cubicBezTo>
                    <a:pt x="1072" y="7266"/>
                    <a:pt x="0" y="12671"/>
                    <a:pt x="1941" y="17362"/>
                  </a:cubicBezTo>
                  <a:cubicBezTo>
                    <a:pt x="3893" y="22053"/>
                    <a:pt x="8465" y="25113"/>
                    <a:pt x="13549" y="25113"/>
                  </a:cubicBezTo>
                  <a:cubicBezTo>
                    <a:pt x="20479" y="25101"/>
                    <a:pt x="26099" y="19493"/>
                    <a:pt x="26111" y="12552"/>
                  </a:cubicBezTo>
                  <a:cubicBezTo>
                    <a:pt x="26111" y="7480"/>
                    <a:pt x="23051" y="2896"/>
                    <a:pt x="18348" y="955"/>
                  </a:cubicBezTo>
                  <a:cubicBezTo>
                    <a:pt x="16795" y="313"/>
                    <a:pt x="15165" y="1"/>
                    <a:pt x="13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22">
              <a:extLst>
                <a:ext uri="{FF2B5EF4-FFF2-40B4-BE49-F238E27FC236}">
                  <a16:creationId xmlns:a16="http://schemas.microsoft.com/office/drawing/2014/main" id="{D1ED901A-F8A7-BC58-6A84-EE1A3F1A0E43}"/>
                </a:ext>
              </a:extLst>
            </p:cNvPr>
            <p:cNvSpPr/>
            <p:nvPr/>
          </p:nvSpPr>
          <p:spPr>
            <a:xfrm rot="10800000">
              <a:off x="-532092" y="792129"/>
              <a:ext cx="908032" cy="873232"/>
            </a:xfrm>
            <a:custGeom>
              <a:avLst/>
              <a:gdLst/>
              <a:ahLst/>
              <a:cxnLst/>
              <a:rect l="l" t="t" r="r" b="b"/>
              <a:pathLst>
                <a:path w="23170" h="22282" extrusionOk="0">
                  <a:moveTo>
                    <a:pt x="12025" y="195"/>
                  </a:moveTo>
                  <a:cubicBezTo>
                    <a:pt x="18062" y="207"/>
                    <a:pt x="22955" y="5101"/>
                    <a:pt x="22967" y="11137"/>
                  </a:cubicBezTo>
                  <a:cubicBezTo>
                    <a:pt x="22967" y="15566"/>
                    <a:pt x="20300" y="19555"/>
                    <a:pt x="16205" y="21245"/>
                  </a:cubicBezTo>
                  <a:cubicBezTo>
                    <a:pt x="14851" y="21806"/>
                    <a:pt x="13429" y="22078"/>
                    <a:pt x="12019" y="22078"/>
                  </a:cubicBezTo>
                  <a:cubicBezTo>
                    <a:pt x="9176" y="22078"/>
                    <a:pt x="6380" y="20969"/>
                    <a:pt x="4286" y="18876"/>
                  </a:cubicBezTo>
                  <a:cubicBezTo>
                    <a:pt x="1155" y="15745"/>
                    <a:pt x="226" y="11042"/>
                    <a:pt x="1917" y="6958"/>
                  </a:cubicBezTo>
                  <a:cubicBezTo>
                    <a:pt x="3608" y="2862"/>
                    <a:pt x="7596" y="195"/>
                    <a:pt x="12025" y="195"/>
                  </a:cubicBezTo>
                  <a:close/>
                  <a:moveTo>
                    <a:pt x="12023" y="0"/>
                  </a:moveTo>
                  <a:cubicBezTo>
                    <a:pt x="9125" y="0"/>
                    <a:pt x="6277" y="1133"/>
                    <a:pt x="4143" y="3267"/>
                  </a:cubicBezTo>
                  <a:cubicBezTo>
                    <a:pt x="953" y="6446"/>
                    <a:pt x="0" y="11244"/>
                    <a:pt x="1727" y="15411"/>
                  </a:cubicBezTo>
                  <a:cubicBezTo>
                    <a:pt x="3453" y="19567"/>
                    <a:pt x="7513" y="22281"/>
                    <a:pt x="12025" y="22281"/>
                  </a:cubicBezTo>
                  <a:cubicBezTo>
                    <a:pt x="18169" y="22281"/>
                    <a:pt x="23158" y="17292"/>
                    <a:pt x="23170" y="11137"/>
                  </a:cubicBezTo>
                  <a:cubicBezTo>
                    <a:pt x="23170" y="6636"/>
                    <a:pt x="20455" y="2564"/>
                    <a:pt x="16288" y="850"/>
                  </a:cubicBezTo>
                  <a:cubicBezTo>
                    <a:pt x="14907" y="278"/>
                    <a:pt x="13459" y="0"/>
                    <a:pt x="12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22">
              <a:extLst>
                <a:ext uri="{FF2B5EF4-FFF2-40B4-BE49-F238E27FC236}">
                  <a16:creationId xmlns:a16="http://schemas.microsoft.com/office/drawing/2014/main" id="{BB5E8982-0B38-92B2-FD01-5F8D0B9D9E10}"/>
                </a:ext>
              </a:extLst>
            </p:cNvPr>
            <p:cNvSpPr/>
            <p:nvPr/>
          </p:nvSpPr>
          <p:spPr>
            <a:xfrm rot="10800000">
              <a:off x="-476558" y="847193"/>
              <a:ext cx="792775" cy="762912"/>
            </a:xfrm>
            <a:custGeom>
              <a:avLst/>
              <a:gdLst/>
              <a:ahLst/>
              <a:cxnLst/>
              <a:rect l="l" t="t" r="r" b="b"/>
              <a:pathLst>
                <a:path w="20229" h="19467" extrusionOk="0">
                  <a:moveTo>
                    <a:pt x="10501" y="202"/>
                  </a:moveTo>
                  <a:cubicBezTo>
                    <a:pt x="15752" y="214"/>
                    <a:pt x="20015" y="4476"/>
                    <a:pt x="20026" y="9727"/>
                  </a:cubicBezTo>
                  <a:cubicBezTo>
                    <a:pt x="20026" y="13585"/>
                    <a:pt x="17705" y="17061"/>
                    <a:pt x="14145" y="18538"/>
                  </a:cubicBezTo>
                  <a:cubicBezTo>
                    <a:pt x="12968" y="19022"/>
                    <a:pt x="11733" y="19257"/>
                    <a:pt x="10507" y="19257"/>
                  </a:cubicBezTo>
                  <a:cubicBezTo>
                    <a:pt x="8027" y="19257"/>
                    <a:pt x="5588" y="18291"/>
                    <a:pt x="3762" y="16466"/>
                  </a:cubicBezTo>
                  <a:cubicBezTo>
                    <a:pt x="1036" y="13739"/>
                    <a:pt x="226" y="9644"/>
                    <a:pt x="1703" y="6084"/>
                  </a:cubicBezTo>
                  <a:cubicBezTo>
                    <a:pt x="3167" y="2524"/>
                    <a:pt x="6644" y="202"/>
                    <a:pt x="10501" y="202"/>
                  </a:cubicBezTo>
                  <a:close/>
                  <a:moveTo>
                    <a:pt x="10505" y="1"/>
                  </a:moveTo>
                  <a:cubicBezTo>
                    <a:pt x="7974" y="1"/>
                    <a:pt x="5485" y="988"/>
                    <a:pt x="3620" y="2845"/>
                  </a:cubicBezTo>
                  <a:cubicBezTo>
                    <a:pt x="834" y="5631"/>
                    <a:pt x="0" y="9822"/>
                    <a:pt x="1512" y="13454"/>
                  </a:cubicBezTo>
                  <a:cubicBezTo>
                    <a:pt x="3012" y="17097"/>
                    <a:pt x="6560" y="19466"/>
                    <a:pt x="10501" y="19466"/>
                  </a:cubicBezTo>
                  <a:cubicBezTo>
                    <a:pt x="15871" y="19454"/>
                    <a:pt x="20217" y="15097"/>
                    <a:pt x="20229" y="9727"/>
                  </a:cubicBezTo>
                  <a:cubicBezTo>
                    <a:pt x="20229" y="5798"/>
                    <a:pt x="17859" y="2250"/>
                    <a:pt x="14216" y="738"/>
                  </a:cubicBezTo>
                  <a:cubicBezTo>
                    <a:pt x="13016" y="242"/>
                    <a:pt x="11755" y="1"/>
                    <a:pt x="10505" y="1"/>
                  </a:cubicBez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22">
              <a:extLst>
                <a:ext uri="{FF2B5EF4-FFF2-40B4-BE49-F238E27FC236}">
                  <a16:creationId xmlns:a16="http://schemas.microsoft.com/office/drawing/2014/main" id="{B64C454F-DDFF-548C-FD14-3223764CFB7C}"/>
                </a:ext>
              </a:extLst>
            </p:cNvPr>
            <p:cNvSpPr/>
            <p:nvPr/>
          </p:nvSpPr>
          <p:spPr>
            <a:xfrm rot="10800000">
              <a:off x="-421023" y="902727"/>
              <a:ext cx="677517" cy="651926"/>
            </a:xfrm>
            <a:custGeom>
              <a:avLst/>
              <a:gdLst/>
              <a:ahLst/>
              <a:cxnLst/>
              <a:rect l="l" t="t" r="r" b="b"/>
              <a:pathLst>
                <a:path w="17288" h="16635" extrusionOk="0">
                  <a:moveTo>
                    <a:pt x="8977" y="204"/>
                  </a:moveTo>
                  <a:cubicBezTo>
                    <a:pt x="13454" y="204"/>
                    <a:pt x="17086" y="3835"/>
                    <a:pt x="17086" y="8312"/>
                  </a:cubicBezTo>
                  <a:cubicBezTo>
                    <a:pt x="17086" y="11598"/>
                    <a:pt x="15109" y="14551"/>
                    <a:pt x="12073" y="15813"/>
                  </a:cubicBezTo>
                  <a:cubicBezTo>
                    <a:pt x="11073" y="16226"/>
                    <a:pt x="10021" y="16428"/>
                    <a:pt x="8978" y="16428"/>
                  </a:cubicBezTo>
                  <a:cubicBezTo>
                    <a:pt x="6868" y="16428"/>
                    <a:pt x="4792" y="15604"/>
                    <a:pt x="3239" y="14051"/>
                  </a:cubicBezTo>
                  <a:cubicBezTo>
                    <a:pt x="917" y="11729"/>
                    <a:pt x="226" y="8241"/>
                    <a:pt x="1476" y="5216"/>
                  </a:cubicBezTo>
                  <a:cubicBezTo>
                    <a:pt x="2739" y="2180"/>
                    <a:pt x="5691" y="204"/>
                    <a:pt x="8977" y="204"/>
                  </a:cubicBezTo>
                  <a:close/>
                  <a:moveTo>
                    <a:pt x="8979" y="0"/>
                  </a:moveTo>
                  <a:cubicBezTo>
                    <a:pt x="6815" y="0"/>
                    <a:pt x="4689" y="845"/>
                    <a:pt x="3096" y="2430"/>
                  </a:cubicBezTo>
                  <a:cubicBezTo>
                    <a:pt x="714" y="4812"/>
                    <a:pt x="0" y="8395"/>
                    <a:pt x="1286" y="11503"/>
                  </a:cubicBezTo>
                  <a:cubicBezTo>
                    <a:pt x="2584" y="14610"/>
                    <a:pt x="5608" y="16634"/>
                    <a:pt x="8977" y="16634"/>
                  </a:cubicBezTo>
                  <a:cubicBezTo>
                    <a:pt x="13561" y="16623"/>
                    <a:pt x="17288" y="12908"/>
                    <a:pt x="17288" y="8312"/>
                  </a:cubicBezTo>
                  <a:cubicBezTo>
                    <a:pt x="17288" y="4954"/>
                    <a:pt x="15264" y="1918"/>
                    <a:pt x="12156" y="632"/>
                  </a:cubicBezTo>
                  <a:cubicBezTo>
                    <a:pt x="11128" y="207"/>
                    <a:pt x="10049" y="0"/>
                    <a:pt x="89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22">
              <a:extLst>
                <a:ext uri="{FF2B5EF4-FFF2-40B4-BE49-F238E27FC236}">
                  <a16:creationId xmlns:a16="http://schemas.microsoft.com/office/drawing/2014/main" id="{047D4BA2-916F-D143-76D8-FA45CC49716A}"/>
                </a:ext>
              </a:extLst>
            </p:cNvPr>
            <p:cNvSpPr/>
            <p:nvPr/>
          </p:nvSpPr>
          <p:spPr>
            <a:xfrm rot="10800000">
              <a:off x="-365997" y="958262"/>
              <a:ext cx="562768" cy="540940"/>
            </a:xfrm>
            <a:custGeom>
              <a:avLst/>
              <a:gdLst/>
              <a:ahLst/>
              <a:cxnLst/>
              <a:rect l="l" t="t" r="r" b="b"/>
              <a:pathLst>
                <a:path w="14360" h="13803" extrusionOk="0">
                  <a:moveTo>
                    <a:pt x="7453" y="206"/>
                  </a:moveTo>
                  <a:cubicBezTo>
                    <a:pt x="11144" y="206"/>
                    <a:pt x="14145" y="3206"/>
                    <a:pt x="14145" y="6897"/>
                  </a:cubicBezTo>
                  <a:cubicBezTo>
                    <a:pt x="14145" y="9612"/>
                    <a:pt x="12514" y="12052"/>
                    <a:pt x="10013" y="13088"/>
                  </a:cubicBezTo>
                  <a:cubicBezTo>
                    <a:pt x="9185" y="13431"/>
                    <a:pt x="8315" y="13598"/>
                    <a:pt x="7453" y="13598"/>
                  </a:cubicBezTo>
                  <a:cubicBezTo>
                    <a:pt x="5710" y="13598"/>
                    <a:pt x="3997" y="12918"/>
                    <a:pt x="2715" y="11636"/>
                  </a:cubicBezTo>
                  <a:cubicBezTo>
                    <a:pt x="798" y="9719"/>
                    <a:pt x="226" y="6837"/>
                    <a:pt x="1262" y="4337"/>
                  </a:cubicBezTo>
                  <a:cubicBezTo>
                    <a:pt x="2298" y="1837"/>
                    <a:pt x="4739" y="206"/>
                    <a:pt x="7453" y="206"/>
                  </a:cubicBezTo>
                  <a:close/>
                  <a:moveTo>
                    <a:pt x="7454" y="0"/>
                  </a:moveTo>
                  <a:cubicBezTo>
                    <a:pt x="5657" y="0"/>
                    <a:pt x="3894" y="702"/>
                    <a:pt x="2572" y="2015"/>
                  </a:cubicBezTo>
                  <a:cubicBezTo>
                    <a:pt x="595" y="3992"/>
                    <a:pt x="0" y="6968"/>
                    <a:pt x="1072" y="9540"/>
                  </a:cubicBezTo>
                  <a:cubicBezTo>
                    <a:pt x="2143" y="12124"/>
                    <a:pt x="4655" y="13803"/>
                    <a:pt x="7453" y="13803"/>
                  </a:cubicBezTo>
                  <a:cubicBezTo>
                    <a:pt x="11263" y="13803"/>
                    <a:pt x="14347" y="10707"/>
                    <a:pt x="14359" y="6897"/>
                  </a:cubicBezTo>
                  <a:cubicBezTo>
                    <a:pt x="14359" y="4111"/>
                    <a:pt x="12668" y="1587"/>
                    <a:pt x="10097" y="527"/>
                  </a:cubicBezTo>
                  <a:cubicBezTo>
                    <a:pt x="9241" y="172"/>
                    <a:pt x="8343" y="0"/>
                    <a:pt x="74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22">
              <a:extLst>
                <a:ext uri="{FF2B5EF4-FFF2-40B4-BE49-F238E27FC236}">
                  <a16:creationId xmlns:a16="http://schemas.microsoft.com/office/drawing/2014/main" id="{63C504CA-EF46-9A63-2FBD-41A3960C4491}"/>
                </a:ext>
              </a:extLst>
            </p:cNvPr>
            <p:cNvSpPr/>
            <p:nvPr/>
          </p:nvSpPr>
          <p:spPr>
            <a:xfrm rot="10800000">
              <a:off x="-310463" y="1013796"/>
              <a:ext cx="447511" cy="430110"/>
            </a:xfrm>
            <a:custGeom>
              <a:avLst/>
              <a:gdLst/>
              <a:ahLst/>
              <a:cxnLst/>
              <a:rect l="l" t="t" r="r" b="b"/>
              <a:pathLst>
                <a:path w="11419" h="10975" extrusionOk="0">
                  <a:moveTo>
                    <a:pt x="5929" y="200"/>
                  </a:moveTo>
                  <a:cubicBezTo>
                    <a:pt x="8846" y="212"/>
                    <a:pt x="11204" y="2569"/>
                    <a:pt x="11216" y="5486"/>
                  </a:cubicBezTo>
                  <a:cubicBezTo>
                    <a:pt x="11216" y="7629"/>
                    <a:pt x="9918" y="9558"/>
                    <a:pt x="7953" y="10368"/>
                  </a:cubicBezTo>
                  <a:cubicBezTo>
                    <a:pt x="7298" y="10640"/>
                    <a:pt x="6610" y="10772"/>
                    <a:pt x="5927" y="10772"/>
                  </a:cubicBezTo>
                  <a:cubicBezTo>
                    <a:pt x="4552" y="10772"/>
                    <a:pt x="3201" y="10235"/>
                    <a:pt x="2191" y="9225"/>
                  </a:cubicBezTo>
                  <a:cubicBezTo>
                    <a:pt x="679" y="7712"/>
                    <a:pt x="226" y="5438"/>
                    <a:pt x="1048" y="3462"/>
                  </a:cubicBezTo>
                  <a:cubicBezTo>
                    <a:pt x="1857" y="1497"/>
                    <a:pt x="3786" y="200"/>
                    <a:pt x="5929" y="200"/>
                  </a:cubicBezTo>
                  <a:close/>
                  <a:moveTo>
                    <a:pt x="5938" y="0"/>
                  </a:moveTo>
                  <a:cubicBezTo>
                    <a:pt x="4508" y="0"/>
                    <a:pt x="3102" y="559"/>
                    <a:pt x="2048" y="1605"/>
                  </a:cubicBezTo>
                  <a:cubicBezTo>
                    <a:pt x="476" y="3176"/>
                    <a:pt x="0" y="5545"/>
                    <a:pt x="857" y="7593"/>
                  </a:cubicBezTo>
                  <a:cubicBezTo>
                    <a:pt x="1703" y="9641"/>
                    <a:pt x="3703" y="10975"/>
                    <a:pt x="5929" y="10975"/>
                  </a:cubicBezTo>
                  <a:cubicBezTo>
                    <a:pt x="8954" y="10975"/>
                    <a:pt x="11406" y="8522"/>
                    <a:pt x="11418" y="5486"/>
                  </a:cubicBezTo>
                  <a:cubicBezTo>
                    <a:pt x="11418" y="3271"/>
                    <a:pt x="10073" y="1271"/>
                    <a:pt x="8025" y="414"/>
                  </a:cubicBezTo>
                  <a:cubicBezTo>
                    <a:pt x="7350" y="135"/>
                    <a:pt x="6641" y="0"/>
                    <a:pt x="59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22">
              <a:extLst>
                <a:ext uri="{FF2B5EF4-FFF2-40B4-BE49-F238E27FC236}">
                  <a16:creationId xmlns:a16="http://schemas.microsoft.com/office/drawing/2014/main" id="{A881722B-3F00-9284-5164-FB63B9D1FD67}"/>
                </a:ext>
              </a:extLst>
            </p:cNvPr>
            <p:cNvSpPr/>
            <p:nvPr/>
          </p:nvSpPr>
          <p:spPr>
            <a:xfrm rot="10800000">
              <a:off x="-254929" y="1068860"/>
              <a:ext cx="373324" cy="319986"/>
            </a:xfrm>
            <a:custGeom>
              <a:avLst/>
              <a:gdLst/>
              <a:ahLst/>
              <a:cxnLst/>
              <a:rect l="l" t="t" r="r" b="b"/>
              <a:pathLst>
                <a:path w="9526" h="8165" extrusionOk="0">
                  <a:moveTo>
                    <a:pt x="5453" y="211"/>
                  </a:moveTo>
                  <a:cubicBezTo>
                    <a:pt x="7585" y="223"/>
                    <a:pt x="9323" y="1950"/>
                    <a:pt x="9323" y="4081"/>
                  </a:cubicBezTo>
                  <a:cubicBezTo>
                    <a:pt x="9323" y="5653"/>
                    <a:pt x="8382" y="7058"/>
                    <a:pt x="6930" y="7665"/>
                  </a:cubicBezTo>
                  <a:cubicBezTo>
                    <a:pt x="6455" y="7861"/>
                    <a:pt x="5956" y="7956"/>
                    <a:pt x="5460" y="7956"/>
                  </a:cubicBezTo>
                  <a:cubicBezTo>
                    <a:pt x="4451" y="7956"/>
                    <a:pt x="3457" y="7562"/>
                    <a:pt x="2715" y="6819"/>
                  </a:cubicBezTo>
                  <a:cubicBezTo>
                    <a:pt x="274" y="4379"/>
                    <a:pt x="2001" y="211"/>
                    <a:pt x="5453" y="211"/>
                  </a:cubicBezTo>
                  <a:close/>
                  <a:moveTo>
                    <a:pt x="5420" y="1"/>
                  </a:moveTo>
                  <a:cubicBezTo>
                    <a:pt x="4420" y="1"/>
                    <a:pt x="3400" y="372"/>
                    <a:pt x="2572" y="1200"/>
                  </a:cubicBezTo>
                  <a:cubicBezTo>
                    <a:pt x="0" y="3771"/>
                    <a:pt x="1822" y="8165"/>
                    <a:pt x="5453" y="8165"/>
                  </a:cubicBezTo>
                  <a:cubicBezTo>
                    <a:pt x="7704" y="8153"/>
                    <a:pt x="9525" y="6331"/>
                    <a:pt x="9525" y="4081"/>
                  </a:cubicBezTo>
                  <a:cubicBezTo>
                    <a:pt x="9525" y="1624"/>
                    <a:pt x="7514" y="1"/>
                    <a:pt x="54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22">
              <a:extLst>
                <a:ext uri="{FF2B5EF4-FFF2-40B4-BE49-F238E27FC236}">
                  <a16:creationId xmlns:a16="http://schemas.microsoft.com/office/drawing/2014/main" id="{624A9D01-2542-1A5B-3D99-DD7383F0C071}"/>
                </a:ext>
              </a:extLst>
            </p:cNvPr>
            <p:cNvSpPr/>
            <p:nvPr/>
          </p:nvSpPr>
          <p:spPr>
            <a:xfrm rot="10800000">
              <a:off x="-199394" y="1124394"/>
              <a:ext cx="243605" cy="208844"/>
            </a:xfrm>
            <a:custGeom>
              <a:avLst/>
              <a:gdLst/>
              <a:ahLst/>
              <a:cxnLst/>
              <a:rect l="l" t="t" r="r" b="b"/>
              <a:pathLst>
                <a:path w="6216" h="5329" extrusionOk="0">
                  <a:moveTo>
                    <a:pt x="3560" y="209"/>
                  </a:moveTo>
                  <a:cubicBezTo>
                    <a:pt x="4918" y="209"/>
                    <a:pt x="6013" y="1305"/>
                    <a:pt x="6013" y="2662"/>
                  </a:cubicBezTo>
                  <a:cubicBezTo>
                    <a:pt x="6013" y="4144"/>
                    <a:pt x="4803" y="5125"/>
                    <a:pt x="3541" y="5125"/>
                  </a:cubicBezTo>
                  <a:cubicBezTo>
                    <a:pt x="2938" y="5125"/>
                    <a:pt x="2323" y="4901"/>
                    <a:pt x="1822" y="4400"/>
                  </a:cubicBezTo>
                  <a:cubicBezTo>
                    <a:pt x="274" y="2852"/>
                    <a:pt x="1370" y="209"/>
                    <a:pt x="3560" y="209"/>
                  </a:cubicBezTo>
                  <a:close/>
                  <a:moveTo>
                    <a:pt x="3541" y="0"/>
                  </a:moveTo>
                  <a:cubicBezTo>
                    <a:pt x="2888" y="0"/>
                    <a:pt x="2222" y="242"/>
                    <a:pt x="1679" y="781"/>
                  </a:cubicBezTo>
                  <a:cubicBezTo>
                    <a:pt x="0" y="2460"/>
                    <a:pt x="1191" y="5329"/>
                    <a:pt x="3560" y="5329"/>
                  </a:cubicBezTo>
                  <a:cubicBezTo>
                    <a:pt x="5025" y="5329"/>
                    <a:pt x="6216" y="4138"/>
                    <a:pt x="6216" y="2662"/>
                  </a:cubicBezTo>
                  <a:cubicBezTo>
                    <a:pt x="6216" y="1059"/>
                    <a:pt x="4907" y="0"/>
                    <a:pt x="3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22">
              <a:extLst>
                <a:ext uri="{FF2B5EF4-FFF2-40B4-BE49-F238E27FC236}">
                  <a16:creationId xmlns:a16="http://schemas.microsoft.com/office/drawing/2014/main" id="{5BE9AA77-9BDA-6563-6F95-FFB6B022D7B6}"/>
                </a:ext>
              </a:extLst>
            </p:cNvPr>
            <p:cNvSpPr/>
            <p:nvPr/>
          </p:nvSpPr>
          <p:spPr>
            <a:xfrm rot="10800000">
              <a:off x="-144172" y="1179889"/>
              <a:ext cx="114200" cy="97975"/>
            </a:xfrm>
            <a:custGeom>
              <a:avLst/>
              <a:gdLst/>
              <a:ahLst/>
              <a:cxnLst/>
              <a:rect l="l" t="t" r="r" b="b"/>
              <a:pathLst>
                <a:path w="2914" h="2500" extrusionOk="0">
                  <a:moveTo>
                    <a:pt x="1667" y="213"/>
                  </a:moveTo>
                  <a:cubicBezTo>
                    <a:pt x="2239" y="213"/>
                    <a:pt x="2703" y="677"/>
                    <a:pt x="2703" y="1249"/>
                  </a:cubicBezTo>
                  <a:cubicBezTo>
                    <a:pt x="2703" y="1878"/>
                    <a:pt x="2190" y="2293"/>
                    <a:pt x="1656" y="2293"/>
                  </a:cubicBezTo>
                  <a:cubicBezTo>
                    <a:pt x="1401" y="2293"/>
                    <a:pt x="1141" y="2199"/>
                    <a:pt x="929" y="1987"/>
                  </a:cubicBezTo>
                  <a:cubicBezTo>
                    <a:pt x="274" y="1332"/>
                    <a:pt x="739" y="213"/>
                    <a:pt x="1667" y="213"/>
                  </a:cubicBezTo>
                  <a:close/>
                  <a:moveTo>
                    <a:pt x="1658" y="1"/>
                  </a:moveTo>
                  <a:cubicBezTo>
                    <a:pt x="1352" y="1"/>
                    <a:pt x="1040" y="114"/>
                    <a:pt x="786" y="368"/>
                  </a:cubicBezTo>
                  <a:cubicBezTo>
                    <a:pt x="1" y="1154"/>
                    <a:pt x="548" y="2499"/>
                    <a:pt x="1667" y="2499"/>
                  </a:cubicBezTo>
                  <a:cubicBezTo>
                    <a:pt x="2358" y="2499"/>
                    <a:pt x="2906" y="1940"/>
                    <a:pt x="2906" y="1249"/>
                  </a:cubicBezTo>
                  <a:cubicBezTo>
                    <a:pt x="2914" y="499"/>
                    <a:pt x="2300" y="1"/>
                    <a:pt x="16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122">
            <a:extLst>
              <a:ext uri="{FF2B5EF4-FFF2-40B4-BE49-F238E27FC236}">
                <a16:creationId xmlns:a16="http://schemas.microsoft.com/office/drawing/2014/main" id="{1302F5D3-284F-8706-A236-C2EF946B2297}"/>
              </a:ext>
            </a:extLst>
          </p:cNvPr>
          <p:cNvSpPr/>
          <p:nvPr/>
        </p:nvSpPr>
        <p:spPr>
          <a:xfrm rot="10800000">
            <a:off x="5444885" y="4448559"/>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9" name="Google Shape;4109;p122">
            <a:extLst>
              <a:ext uri="{FF2B5EF4-FFF2-40B4-BE49-F238E27FC236}">
                <a16:creationId xmlns:a16="http://schemas.microsoft.com/office/drawing/2014/main" id="{31FD700D-0C60-8D19-0CEC-9F3D45C84179}"/>
              </a:ext>
            </a:extLst>
          </p:cNvPr>
          <p:cNvGrpSpPr/>
          <p:nvPr/>
        </p:nvGrpSpPr>
        <p:grpSpPr>
          <a:xfrm>
            <a:off x="3581191" y="4590956"/>
            <a:ext cx="136198" cy="357201"/>
            <a:chOff x="3145375" y="4383648"/>
            <a:chExt cx="136198" cy="357201"/>
          </a:xfrm>
        </p:grpSpPr>
        <p:sp>
          <p:nvSpPr>
            <p:cNvPr id="4110" name="Google Shape;4110;p122">
              <a:extLst>
                <a:ext uri="{FF2B5EF4-FFF2-40B4-BE49-F238E27FC236}">
                  <a16:creationId xmlns:a16="http://schemas.microsoft.com/office/drawing/2014/main" id="{965E584B-CC60-DDD7-C15E-8B669151CB01}"/>
                </a:ext>
              </a:extLst>
            </p:cNvPr>
            <p:cNvSpPr/>
            <p:nvPr/>
          </p:nvSpPr>
          <p:spPr>
            <a:xfrm rot="10800000" flipH="1">
              <a:off x="3145375" y="4383648"/>
              <a:ext cx="136198" cy="136227"/>
            </a:xfrm>
            <a:custGeom>
              <a:avLst/>
              <a:gdLst/>
              <a:ahLst/>
              <a:cxnLst/>
              <a:rect l="l" t="t" r="r" b="b"/>
              <a:pathLst>
                <a:path w="4763" h="4764" extrusionOk="0">
                  <a:moveTo>
                    <a:pt x="0" y="1"/>
                  </a:moveTo>
                  <a:lnTo>
                    <a:pt x="0" y="4763"/>
                  </a:lnTo>
                  <a:lnTo>
                    <a:pt x="4763" y="4763"/>
                  </a:lnTo>
                  <a:lnTo>
                    <a:pt x="4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22">
              <a:extLst>
                <a:ext uri="{FF2B5EF4-FFF2-40B4-BE49-F238E27FC236}">
                  <a16:creationId xmlns:a16="http://schemas.microsoft.com/office/drawing/2014/main" id="{379B7F51-B557-0C60-3D49-10853FF399B8}"/>
                </a:ext>
              </a:extLst>
            </p:cNvPr>
            <p:cNvSpPr/>
            <p:nvPr/>
          </p:nvSpPr>
          <p:spPr>
            <a:xfrm>
              <a:off x="3154227" y="4622347"/>
              <a:ext cx="118489" cy="118501"/>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122">
            <a:extLst>
              <a:ext uri="{FF2B5EF4-FFF2-40B4-BE49-F238E27FC236}">
                <a16:creationId xmlns:a16="http://schemas.microsoft.com/office/drawing/2014/main" id="{56B48EEA-E6C3-78EA-61C3-9AADB69BDF56}"/>
              </a:ext>
            </a:extLst>
          </p:cNvPr>
          <p:cNvGrpSpPr/>
          <p:nvPr/>
        </p:nvGrpSpPr>
        <p:grpSpPr>
          <a:xfrm>
            <a:off x="1693204" y="4563501"/>
            <a:ext cx="167575" cy="384656"/>
            <a:chOff x="1346783" y="4369925"/>
            <a:chExt cx="167575" cy="384656"/>
          </a:xfrm>
        </p:grpSpPr>
        <p:sp>
          <p:nvSpPr>
            <p:cNvPr id="4113" name="Google Shape;4113;p122">
              <a:extLst>
                <a:ext uri="{FF2B5EF4-FFF2-40B4-BE49-F238E27FC236}">
                  <a16:creationId xmlns:a16="http://schemas.microsoft.com/office/drawing/2014/main" id="{ECE43C3B-2B91-4D90-3F87-94CE0A733F1A}"/>
                </a:ext>
              </a:extLst>
            </p:cNvPr>
            <p:cNvSpPr/>
            <p:nvPr/>
          </p:nvSpPr>
          <p:spPr>
            <a:xfrm>
              <a:off x="1356923" y="4369925"/>
              <a:ext cx="147300" cy="147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22">
              <a:extLst>
                <a:ext uri="{FF2B5EF4-FFF2-40B4-BE49-F238E27FC236}">
                  <a16:creationId xmlns:a16="http://schemas.microsoft.com/office/drawing/2014/main" id="{E5C1DBB1-5D0F-90C1-C12F-96FC7C9328AD}"/>
                </a:ext>
              </a:extLst>
            </p:cNvPr>
            <p:cNvSpPr/>
            <p:nvPr/>
          </p:nvSpPr>
          <p:spPr>
            <a:xfrm rot="-2700000">
              <a:off x="1371324" y="4611547"/>
              <a:ext cx="118494" cy="118494"/>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5" name="Google Shape;4115;p122">
            <a:extLst>
              <a:ext uri="{FF2B5EF4-FFF2-40B4-BE49-F238E27FC236}">
                <a16:creationId xmlns:a16="http://schemas.microsoft.com/office/drawing/2014/main" id="{DBC64EA7-CDB7-BE01-7E80-C1396807349A}"/>
              </a:ext>
            </a:extLst>
          </p:cNvPr>
          <p:cNvSpPr/>
          <p:nvPr/>
        </p:nvSpPr>
        <p:spPr>
          <a:xfrm>
            <a:off x="6290934" y="4462709"/>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solidFill>
            <a:schemeClr val="accent3"/>
          </a:solidFill>
          <a:ln>
            <a:noFill/>
          </a:ln>
        </p:spPr>
        <p:txBody>
          <a:bodyPr/>
          <a:lstStyle/>
          <a:p>
            <a:endParaRPr lang="en-IE"/>
          </a:p>
        </p:txBody>
      </p:sp>
      <p:sp>
        <p:nvSpPr>
          <p:cNvPr id="4116" name="Google Shape;4116;p122">
            <a:extLst>
              <a:ext uri="{FF2B5EF4-FFF2-40B4-BE49-F238E27FC236}">
                <a16:creationId xmlns:a16="http://schemas.microsoft.com/office/drawing/2014/main" id="{A9B18B21-DC42-2335-7C5F-D6A5D3024767}"/>
              </a:ext>
            </a:extLst>
          </p:cNvPr>
          <p:cNvSpPr/>
          <p:nvPr/>
        </p:nvSpPr>
        <p:spPr>
          <a:xfrm>
            <a:off x="7170672" y="4448559"/>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22">
            <a:extLst>
              <a:ext uri="{FF2B5EF4-FFF2-40B4-BE49-F238E27FC236}">
                <a16:creationId xmlns:a16="http://schemas.microsoft.com/office/drawing/2014/main" id="{F748E978-F72C-372B-0204-37FAC3AF4D22}"/>
              </a:ext>
            </a:extLst>
          </p:cNvPr>
          <p:cNvSpPr/>
          <p:nvPr/>
        </p:nvSpPr>
        <p:spPr>
          <a:xfrm>
            <a:off x="8782400" y="4686702"/>
            <a:ext cx="708900" cy="708900"/>
          </a:xfrm>
          <a:prstGeom prst="ellipse">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Match SIm Demo">
            <a:hlinkClick r:id="" action="ppaction://media"/>
            <a:extLst>
              <a:ext uri="{FF2B5EF4-FFF2-40B4-BE49-F238E27FC236}">
                <a16:creationId xmlns:a16="http://schemas.microsoft.com/office/drawing/2014/main" id="{A760E0FB-6CB0-40C4-7AD6-9F6CB2517CCE}"/>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614457" y="1280120"/>
            <a:ext cx="5174557" cy="2723829"/>
          </a:xfrm>
          <a:prstGeom prst="rect">
            <a:avLst/>
          </a:prstGeom>
        </p:spPr>
      </p:pic>
      <p:pic>
        <p:nvPicPr>
          <p:cNvPr id="7" name="Picture 6">
            <a:extLst>
              <a:ext uri="{FF2B5EF4-FFF2-40B4-BE49-F238E27FC236}">
                <a16:creationId xmlns:a16="http://schemas.microsoft.com/office/drawing/2014/main" id="{DB5C1785-401F-AC68-00A2-D4692C15F353}"/>
              </a:ext>
            </a:extLst>
          </p:cNvPr>
          <p:cNvPicPr>
            <a:picLocks noChangeAspect="1"/>
          </p:cNvPicPr>
          <p:nvPr/>
        </p:nvPicPr>
        <p:blipFill>
          <a:blip r:embed="rId6"/>
          <a:stretch>
            <a:fillRect/>
          </a:stretch>
        </p:blipFill>
        <p:spPr>
          <a:xfrm>
            <a:off x="445665" y="1535990"/>
            <a:ext cx="1432782" cy="1987563"/>
          </a:xfrm>
          <a:prstGeom prst="rect">
            <a:avLst/>
          </a:prstGeom>
        </p:spPr>
      </p:pic>
      <p:sp>
        <p:nvSpPr>
          <p:cNvPr id="11" name="TextBox 10">
            <a:extLst>
              <a:ext uri="{FF2B5EF4-FFF2-40B4-BE49-F238E27FC236}">
                <a16:creationId xmlns:a16="http://schemas.microsoft.com/office/drawing/2014/main" id="{D517B0F5-3903-0166-7BE1-02D1803CF12B}"/>
              </a:ext>
            </a:extLst>
          </p:cNvPr>
          <p:cNvSpPr txBox="1"/>
          <p:nvPr/>
        </p:nvSpPr>
        <p:spPr>
          <a:xfrm>
            <a:off x="422110" y="3673377"/>
            <a:ext cx="1479892" cy="523220"/>
          </a:xfrm>
          <a:prstGeom prst="rect">
            <a:avLst/>
          </a:prstGeom>
          <a:noFill/>
        </p:spPr>
        <p:txBody>
          <a:bodyPr wrap="none" rtlCol="0">
            <a:spAutoFit/>
          </a:bodyPr>
          <a:lstStyle/>
          <a:p>
            <a:pPr algn="ctr"/>
            <a:r>
              <a:rPr lang="en-IE" dirty="0">
                <a:solidFill>
                  <a:schemeClr val="bg1"/>
                </a:solidFill>
              </a:rPr>
              <a:t>Player JSON for</a:t>
            </a:r>
          </a:p>
          <a:p>
            <a:pPr algn="ctr"/>
            <a:r>
              <a:rPr lang="en-IE" dirty="0">
                <a:solidFill>
                  <a:schemeClr val="bg1"/>
                </a:solidFill>
              </a:rPr>
              <a:t>simulation</a:t>
            </a:r>
          </a:p>
        </p:txBody>
      </p:sp>
      <p:pic>
        <p:nvPicPr>
          <p:cNvPr id="15" name="Picture 14">
            <a:extLst>
              <a:ext uri="{FF2B5EF4-FFF2-40B4-BE49-F238E27FC236}">
                <a16:creationId xmlns:a16="http://schemas.microsoft.com/office/drawing/2014/main" id="{7C580535-3230-DD76-31EA-5AD216FC1E57}"/>
              </a:ext>
            </a:extLst>
          </p:cNvPr>
          <p:cNvPicPr>
            <a:picLocks noChangeAspect="1"/>
          </p:cNvPicPr>
          <p:nvPr/>
        </p:nvPicPr>
        <p:blipFill>
          <a:blip r:embed="rId7"/>
          <a:stretch>
            <a:fillRect/>
          </a:stretch>
        </p:blipFill>
        <p:spPr>
          <a:xfrm>
            <a:off x="2136713" y="1307027"/>
            <a:ext cx="1149192" cy="2723829"/>
          </a:xfrm>
          <a:prstGeom prst="rect">
            <a:avLst/>
          </a:prstGeom>
        </p:spPr>
      </p:pic>
      <p:sp>
        <p:nvSpPr>
          <p:cNvPr id="16" name="TextBox 15">
            <a:extLst>
              <a:ext uri="{FF2B5EF4-FFF2-40B4-BE49-F238E27FC236}">
                <a16:creationId xmlns:a16="http://schemas.microsoft.com/office/drawing/2014/main" id="{FD3F79B9-7D81-6527-E9BE-9AFAA872F260}"/>
              </a:ext>
            </a:extLst>
          </p:cNvPr>
          <p:cNvSpPr txBox="1"/>
          <p:nvPr/>
        </p:nvSpPr>
        <p:spPr>
          <a:xfrm>
            <a:off x="1867530" y="4067736"/>
            <a:ext cx="1628972" cy="523220"/>
          </a:xfrm>
          <a:prstGeom prst="rect">
            <a:avLst/>
          </a:prstGeom>
          <a:noFill/>
        </p:spPr>
        <p:txBody>
          <a:bodyPr wrap="none" rtlCol="0">
            <a:spAutoFit/>
          </a:bodyPr>
          <a:lstStyle/>
          <a:p>
            <a:pPr algn="ctr"/>
            <a:r>
              <a:rPr lang="en-IE" dirty="0">
                <a:solidFill>
                  <a:schemeClr val="bg1"/>
                </a:solidFill>
              </a:rPr>
              <a:t>Player JSON from</a:t>
            </a:r>
          </a:p>
          <a:p>
            <a:pPr algn="ctr"/>
            <a:r>
              <a:rPr lang="en-IE" dirty="0">
                <a:solidFill>
                  <a:schemeClr val="bg1"/>
                </a:solidFill>
              </a:rPr>
              <a:t>API</a:t>
            </a:r>
          </a:p>
        </p:txBody>
      </p:sp>
    </p:spTree>
    <p:extLst>
      <p:ext uri="{BB962C8B-B14F-4D97-AF65-F5344CB8AC3E}">
        <p14:creationId xmlns:p14="http://schemas.microsoft.com/office/powerpoint/2010/main" val="4008061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66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4043">
          <a:extLst>
            <a:ext uri="{FF2B5EF4-FFF2-40B4-BE49-F238E27FC236}">
              <a16:creationId xmlns:a16="http://schemas.microsoft.com/office/drawing/2014/main" id="{CA5E1402-AB3C-CABB-2D48-2137513C98BC}"/>
            </a:ext>
          </a:extLst>
        </p:cNvPr>
        <p:cNvGrpSpPr/>
        <p:nvPr/>
      </p:nvGrpSpPr>
      <p:grpSpPr>
        <a:xfrm>
          <a:off x="0" y="0"/>
          <a:ext cx="0" cy="0"/>
          <a:chOff x="0" y="0"/>
          <a:chExt cx="0" cy="0"/>
        </a:xfrm>
      </p:grpSpPr>
      <p:sp>
        <p:nvSpPr>
          <p:cNvPr id="4044" name="Google Shape;4044;p122">
            <a:extLst>
              <a:ext uri="{FF2B5EF4-FFF2-40B4-BE49-F238E27FC236}">
                <a16:creationId xmlns:a16="http://schemas.microsoft.com/office/drawing/2014/main" id="{7BC20761-F0DD-574D-1199-805D2BB8696E}"/>
              </a:ext>
            </a:extLst>
          </p:cNvPr>
          <p:cNvSpPr txBox="1">
            <a:spLocks noGrp="1"/>
          </p:cNvSpPr>
          <p:nvPr>
            <p:ph type="title"/>
          </p:nvPr>
        </p:nvSpPr>
        <p:spPr>
          <a:xfrm>
            <a:off x="3082601" y="455619"/>
            <a:ext cx="2978798"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 YOU!</a:t>
            </a:r>
            <a:endParaRPr dirty="0"/>
          </a:p>
        </p:txBody>
      </p:sp>
      <p:grpSp>
        <p:nvGrpSpPr>
          <p:cNvPr id="4047" name="Google Shape;4047;p122">
            <a:extLst>
              <a:ext uri="{FF2B5EF4-FFF2-40B4-BE49-F238E27FC236}">
                <a16:creationId xmlns:a16="http://schemas.microsoft.com/office/drawing/2014/main" id="{0536A4B8-640F-8A6F-0C52-61EA2570CC28}"/>
              </a:ext>
            </a:extLst>
          </p:cNvPr>
          <p:cNvGrpSpPr/>
          <p:nvPr/>
        </p:nvGrpSpPr>
        <p:grpSpPr>
          <a:xfrm>
            <a:off x="2172110" y="4259679"/>
            <a:ext cx="601813" cy="270772"/>
            <a:chOff x="1735682" y="4479804"/>
            <a:chExt cx="601813" cy="270772"/>
          </a:xfrm>
        </p:grpSpPr>
        <p:grpSp>
          <p:nvGrpSpPr>
            <p:cNvPr id="4048" name="Google Shape;4048;p122">
              <a:extLst>
                <a:ext uri="{FF2B5EF4-FFF2-40B4-BE49-F238E27FC236}">
                  <a16:creationId xmlns:a16="http://schemas.microsoft.com/office/drawing/2014/main" id="{56DEE067-2663-619D-19D2-C7C51B9CC46A}"/>
                </a:ext>
              </a:extLst>
            </p:cNvPr>
            <p:cNvGrpSpPr/>
            <p:nvPr/>
          </p:nvGrpSpPr>
          <p:grpSpPr>
            <a:xfrm>
              <a:off x="1735919" y="4711715"/>
              <a:ext cx="601576" cy="38861"/>
              <a:chOff x="7586971" y="1240406"/>
              <a:chExt cx="820705" cy="53017"/>
            </a:xfrm>
          </p:grpSpPr>
          <p:sp>
            <p:nvSpPr>
              <p:cNvPr id="4049" name="Google Shape;4049;p122">
                <a:extLst>
                  <a:ext uri="{FF2B5EF4-FFF2-40B4-BE49-F238E27FC236}">
                    <a16:creationId xmlns:a16="http://schemas.microsoft.com/office/drawing/2014/main" id="{676FD7BE-2B66-B3F2-952A-35B0F686D7EB}"/>
                  </a:ext>
                </a:extLst>
              </p:cNvPr>
              <p:cNvSpPr/>
              <p:nvPr/>
            </p:nvSpPr>
            <p:spPr>
              <a:xfrm>
                <a:off x="8345886" y="1240406"/>
                <a:ext cx="61789" cy="53017"/>
              </a:xfrm>
              <a:custGeom>
                <a:avLst/>
                <a:gdLst/>
                <a:ahLst/>
                <a:cxnLst/>
                <a:rect l="l" t="t" r="r" b="b"/>
                <a:pathLst>
                  <a:path w="1930" h="1656" extrusionOk="0">
                    <a:moveTo>
                      <a:pt x="833" y="1"/>
                    </a:moveTo>
                    <a:cubicBezTo>
                      <a:pt x="407" y="1"/>
                      <a:pt x="0" y="332"/>
                      <a:pt x="0" y="834"/>
                    </a:cubicBezTo>
                    <a:cubicBezTo>
                      <a:pt x="0" y="1286"/>
                      <a:pt x="369" y="1655"/>
                      <a:pt x="822" y="1655"/>
                    </a:cubicBezTo>
                    <a:cubicBezTo>
                      <a:pt x="1560" y="1655"/>
                      <a:pt x="1929" y="762"/>
                      <a:pt x="1405" y="238"/>
                    </a:cubicBezTo>
                    <a:cubicBezTo>
                      <a:pt x="1237" y="74"/>
                      <a:pt x="1033" y="1"/>
                      <a:pt x="83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122">
                <a:extLst>
                  <a:ext uri="{FF2B5EF4-FFF2-40B4-BE49-F238E27FC236}">
                    <a16:creationId xmlns:a16="http://schemas.microsoft.com/office/drawing/2014/main" id="{244C0C1C-D010-E161-DC3B-F47764D0C0B4}"/>
                  </a:ext>
                </a:extLst>
              </p:cNvPr>
              <p:cNvSpPr/>
              <p:nvPr/>
            </p:nvSpPr>
            <p:spPr>
              <a:xfrm>
                <a:off x="8156069" y="1240406"/>
                <a:ext cx="61757" cy="53017"/>
              </a:xfrm>
              <a:custGeom>
                <a:avLst/>
                <a:gdLst/>
                <a:ahLst/>
                <a:cxnLst/>
                <a:rect l="l" t="t" r="r" b="b"/>
                <a:pathLst>
                  <a:path w="1929" h="1656" extrusionOk="0">
                    <a:moveTo>
                      <a:pt x="838" y="1"/>
                    </a:moveTo>
                    <a:cubicBezTo>
                      <a:pt x="413" y="1"/>
                      <a:pt x="0" y="332"/>
                      <a:pt x="0" y="834"/>
                    </a:cubicBezTo>
                    <a:cubicBezTo>
                      <a:pt x="0" y="1286"/>
                      <a:pt x="369" y="1655"/>
                      <a:pt x="822" y="1655"/>
                    </a:cubicBezTo>
                    <a:cubicBezTo>
                      <a:pt x="1560" y="1655"/>
                      <a:pt x="1929" y="762"/>
                      <a:pt x="1405" y="238"/>
                    </a:cubicBezTo>
                    <a:cubicBezTo>
                      <a:pt x="1241" y="74"/>
                      <a:pt x="1038" y="1"/>
                      <a:pt x="83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122">
                <a:extLst>
                  <a:ext uri="{FF2B5EF4-FFF2-40B4-BE49-F238E27FC236}">
                    <a16:creationId xmlns:a16="http://schemas.microsoft.com/office/drawing/2014/main" id="{B61068FC-8D94-9E0D-53FC-AF3CA5494A24}"/>
                  </a:ext>
                </a:extLst>
              </p:cNvPr>
              <p:cNvSpPr/>
              <p:nvPr/>
            </p:nvSpPr>
            <p:spPr>
              <a:xfrm>
                <a:off x="7966221" y="1240406"/>
                <a:ext cx="61789" cy="53017"/>
              </a:xfrm>
              <a:custGeom>
                <a:avLst/>
                <a:gdLst/>
                <a:ahLst/>
                <a:cxnLst/>
                <a:rect l="l" t="t" r="r" b="b"/>
                <a:pathLst>
                  <a:path w="1930" h="1656" extrusionOk="0">
                    <a:moveTo>
                      <a:pt x="842" y="1"/>
                    </a:moveTo>
                    <a:cubicBezTo>
                      <a:pt x="413" y="1"/>
                      <a:pt x="1" y="332"/>
                      <a:pt x="1" y="834"/>
                    </a:cubicBezTo>
                    <a:cubicBezTo>
                      <a:pt x="1" y="1286"/>
                      <a:pt x="370" y="1655"/>
                      <a:pt x="834" y="1655"/>
                    </a:cubicBezTo>
                    <a:cubicBezTo>
                      <a:pt x="1560" y="1655"/>
                      <a:pt x="1930" y="762"/>
                      <a:pt x="1418" y="238"/>
                    </a:cubicBezTo>
                    <a:cubicBezTo>
                      <a:pt x="1250"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122">
                <a:extLst>
                  <a:ext uri="{FF2B5EF4-FFF2-40B4-BE49-F238E27FC236}">
                    <a16:creationId xmlns:a16="http://schemas.microsoft.com/office/drawing/2014/main" id="{1296B20D-0450-B3E1-D513-24754371DBDF}"/>
                  </a:ext>
                </a:extLst>
              </p:cNvPr>
              <p:cNvSpPr/>
              <p:nvPr/>
            </p:nvSpPr>
            <p:spPr>
              <a:xfrm>
                <a:off x="7776404" y="1240406"/>
                <a:ext cx="62173" cy="53017"/>
              </a:xfrm>
              <a:custGeom>
                <a:avLst/>
                <a:gdLst/>
                <a:ahLst/>
                <a:cxnLst/>
                <a:rect l="l" t="t" r="r" b="b"/>
                <a:pathLst>
                  <a:path w="1942" h="1656" extrusionOk="0">
                    <a:moveTo>
                      <a:pt x="842" y="1"/>
                    </a:moveTo>
                    <a:cubicBezTo>
                      <a:pt x="413" y="1"/>
                      <a:pt x="0" y="332"/>
                      <a:pt x="0" y="834"/>
                    </a:cubicBezTo>
                    <a:cubicBezTo>
                      <a:pt x="0" y="1286"/>
                      <a:pt x="370" y="1655"/>
                      <a:pt x="834" y="1655"/>
                    </a:cubicBezTo>
                    <a:cubicBezTo>
                      <a:pt x="1572" y="1655"/>
                      <a:pt x="1941" y="762"/>
                      <a:pt x="1417" y="238"/>
                    </a:cubicBezTo>
                    <a:cubicBezTo>
                      <a:pt x="1249" y="74"/>
                      <a:pt x="1044" y="1"/>
                      <a:pt x="84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122">
                <a:extLst>
                  <a:ext uri="{FF2B5EF4-FFF2-40B4-BE49-F238E27FC236}">
                    <a16:creationId xmlns:a16="http://schemas.microsoft.com/office/drawing/2014/main" id="{B119F76F-D2F9-E64F-ABD7-DB6536D31247}"/>
                  </a:ext>
                </a:extLst>
              </p:cNvPr>
              <p:cNvSpPr/>
              <p:nvPr/>
            </p:nvSpPr>
            <p:spPr>
              <a:xfrm>
                <a:off x="7586971" y="1240406"/>
                <a:ext cx="61757" cy="53017"/>
              </a:xfrm>
              <a:custGeom>
                <a:avLst/>
                <a:gdLst/>
                <a:ahLst/>
                <a:cxnLst/>
                <a:rect l="l" t="t" r="r" b="b"/>
                <a:pathLst>
                  <a:path w="1929" h="1656" extrusionOk="0">
                    <a:moveTo>
                      <a:pt x="832" y="1"/>
                    </a:moveTo>
                    <a:cubicBezTo>
                      <a:pt x="407" y="1"/>
                      <a:pt x="0" y="332"/>
                      <a:pt x="0" y="834"/>
                    </a:cubicBezTo>
                    <a:cubicBezTo>
                      <a:pt x="0" y="1286"/>
                      <a:pt x="369" y="1655"/>
                      <a:pt x="822" y="1655"/>
                    </a:cubicBezTo>
                    <a:cubicBezTo>
                      <a:pt x="1560" y="1655"/>
                      <a:pt x="1929" y="762"/>
                      <a:pt x="1405" y="238"/>
                    </a:cubicBezTo>
                    <a:cubicBezTo>
                      <a:pt x="1237" y="74"/>
                      <a:pt x="1033" y="1"/>
                      <a:pt x="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4" name="Google Shape;4054;p122">
              <a:extLst>
                <a:ext uri="{FF2B5EF4-FFF2-40B4-BE49-F238E27FC236}">
                  <a16:creationId xmlns:a16="http://schemas.microsoft.com/office/drawing/2014/main" id="{82D1557E-01C5-F14B-1595-88EBCCB894FE}"/>
                </a:ext>
              </a:extLst>
            </p:cNvPr>
            <p:cNvSpPr/>
            <p:nvPr/>
          </p:nvSpPr>
          <p:spPr>
            <a:xfrm>
              <a:off x="1735682" y="4479804"/>
              <a:ext cx="601542" cy="81907"/>
            </a:xfrm>
            <a:custGeom>
              <a:avLst/>
              <a:gdLst/>
              <a:ahLst/>
              <a:cxnLst/>
              <a:rect l="l" t="t" r="r" b="b"/>
              <a:pathLst>
                <a:path w="18277" h="2489" extrusionOk="0">
                  <a:moveTo>
                    <a:pt x="1869" y="0"/>
                  </a:moveTo>
                  <a:lnTo>
                    <a:pt x="0" y="1893"/>
                  </a:lnTo>
                  <a:lnTo>
                    <a:pt x="322" y="2215"/>
                  </a:lnTo>
                  <a:lnTo>
                    <a:pt x="1869" y="655"/>
                  </a:lnTo>
                  <a:lnTo>
                    <a:pt x="3691" y="2488"/>
                  </a:lnTo>
                  <a:lnTo>
                    <a:pt x="5501" y="655"/>
                  </a:lnTo>
                  <a:lnTo>
                    <a:pt x="7322" y="2488"/>
                  </a:lnTo>
                  <a:lnTo>
                    <a:pt x="9144" y="655"/>
                  </a:lnTo>
                  <a:lnTo>
                    <a:pt x="10954" y="2488"/>
                  </a:lnTo>
                  <a:lnTo>
                    <a:pt x="12775" y="655"/>
                  </a:lnTo>
                  <a:lnTo>
                    <a:pt x="14585" y="2488"/>
                  </a:lnTo>
                  <a:lnTo>
                    <a:pt x="16407" y="655"/>
                  </a:lnTo>
                  <a:lnTo>
                    <a:pt x="17955" y="2215"/>
                  </a:lnTo>
                  <a:lnTo>
                    <a:pt x="18276" y="1893"/>
                  </a:lnTo>
                  <a:lnTo>
                    <a:pt x="16407" y="0"/>
                  </a:lnTo>
                  <a:lnTo>
                    <a:pt x="14585" y="1846"/>
                  </a:lnTo>
                  <a:lnTo>
                    <a:pt x="12775" y="0"/>
                  </a:lnTo>
                  <a:lnTo>
                    <a:pt x="10954" y="1846"/>
                  </a:lnTo>
                  <a:lnTo>
                    <a:pt x="9132" y="0"/>
                  </a:lnTo>
                  <a:lnTo>
                    <a:pt x="7322" y="1846"/>
                  </a:lnTo>
                  <a:lnTo>
                    <a:pt x="5501" y="0"/>
                  </a:lnTo>
                  <a:lnTo>
                    <a:pt x="3691" y="1846"/>
                  </a:lnTo>
                  <a:lnTo>
                    <a:pt x="186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6" name="Google Shape;4056;p122">
            <a:extLst>
              <a:ext uri="{FF2B5EF4-FFF2-40B4-BE49-F238E27FC236}">
                <a16:creationId xmlns:a16="http://schemas.microsoft.com/office/drawing/2014/main" id="{F222F1A9-FE86-E41D-12F3-C77745F6D6E0}"/>
              </a:ext>
            </a:extLst>
          </p:cNvPr>
          <p:cNvGrpSpPr/>
          <p:nvPr/>
        </p:nvGrpSpPr>
        <p:grpSpPr>
          <a:xfrm rot="10800000">
            <a:off x="3026986" y="4196525"/>
            <a:ext cx="359410" cy="333926"/>
            <a:chOff x="6672" y="3464315"/>
            <a:chExt cx="279631" cy="259804"/>
          </a:xfrm>
        </p:grpSpPr>
        <p:sp>
          <p:nvSpPr>
            <p:cNvPr id="4057" name="Google Shape;4057;p122">
              <a:extLst>
                <a:ext uri="{FF2B5EF4-FFF2-40B4-BE49-F238E27FC236}">
                  <a16:creationId xmlns:a16="http://schemas.microsoft.com/office/drawing/2014/main" id="{B28450D0-511C-9ED8-BA2E-22D9DBEF4196}"/>
                </a:ext>
              </a:extLst>
            </p:cNvPr>
            <p:cNvSpPr/>
            <p:nvPr/>
          </p:nvSpPr>
          <p:spPr>
            <a:xfrm>
              <a:off x="246938" y="3577534"/>
              <a:ext cx="39365" cy="33526"/>
            </a:xfrm>
            <a:custGeom>
              <a:avLst/>
              <a:gdLst/>
              <a:ahLst/>
              <a:cxnLst/>
              <a:rect l="l" t="t" r="r" b="b"/>
              <a:pathLst>
                <a:path w="1227" h="1045" extrusionOk="0">
                  <a:moveTo>
                    <a:pt x="526" y="1"/>
                  </a:moveTo>
                  <a:cubicBezTo>
                    <a:pt x="257" y="1"/>
                    <a:pt x="1" y="206"/>
                    <a:pt x="1" y="520"/>
                  </a:cubicBezTo>
                  <a:cubicBezTo>
                    <a:pt x="1" y="806"/>
                    <a:pt x="239" y="1044"/>
                    <a:pt x="524" y="1044"/>
                  </a:cubicBezTo>
                  <a:cubicBezTo>
                    <a:pt x="989" y="1044"/>
                    <a:pt x="1227" y="484"/>
                    <a:pt x="894" y="151"/>
                  </a:cubicBezTo>
                  <a:cubicBezTo>
                    <a:pt x="786" y="47"/>
                    <a:pt x="655" y="1"/>
                    <a:pt x="5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122">
              <a:extLst>
                <a:ext uri="{FF2B5EF4-FFF2-40B4-BE49-F238E27FC236}">
                  <a16:creationId xmlns:a16="http://schemas.microsoft.com/office/drawing/2014/main" id="{F723894E-02B3-1A9A-6F04-086D7F19B280}"/>
                </a:ext>
              </a:extLst>
            </p:cNvPr>
            <p:cNvSpPr/>
            <p:nvPr/>
          </p:nvSpPr>
          <p:spPr>
            <a:xfrm>
              <a:off x="126982" y="3577534"/>
              <a:ext cx="39012" cy="33526"/>
            </a:xfrm>
            <a:custGeom>
              <a:avLst/>
              <a:gdLst/>
              <a:ahLst/>
              <a:cxnLst/>
              <a:rect l="l" t="t" r="r" b="b"/>
              <a:pathLst>
                <a:path w="1216" h="1045" extrusionOk="0">
                  <a:moveTo>
                    <a:pt x="527" y="1"/>
                  </a:moveTo>
                  <a:cubicBezTo>
                    <a:pt x="257" y="1"/>
                    <a:pt x="1" y="206"/>
                    <a:pt x="1" y="520"/>
                  </a:cubicBezTo>
                  <a:cubicBezTo>
                    <a:pt x="1" y="806"/>
                    <a:pt x="227" y="1044"/>
                    <a:pt x="525" y="1044"/>
                  </a:cubicBezTo>
                  <a:cubicBezTo>
                    <a:pt x="989" y="1044"/>
                    <a:pt x="1215" y="484"/>
                    <a:pt x="894" y="151"/>
                  </a:cubicBezTo>
                  <a:cubicBezTo>
                    <a:pt x="786" y="47"/>
                    <a:pt x="655" y="1"/>
                    <a:pt x="52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122">
              <a:extLst>
                <a:ext uri="{FF2B5EF4-FFF2-40B4-BE49-F238E27FC236}">
                  <a16:creationId xmlns:a16="http://schemas.microsoft.com/office/drawing/2014/main" id="{D646C051-C9A6-B27C-5E67-6C0DD55CC26F}"/>
                </a:ext>
              </a:extLst>
            </p:cNvPr>
            <p:cNvSpPr/>
            <p:nvPr/>
          </p:nvSpPr>
          <p:spPr>
            <a:xfrm>
              <a:off x="6672" y="3577374"/>
              <a:ext cx="39365" cy="33687"/>
            </a:xfrm>
            <a:custGeom>
              <a:avLst/>
              <a:gdLst/>
              <a:ahLst/>
              <a:cxnLst/>
              <a:rect l="l" t="t" r="r" b="b"/>
              <a:pathLst>
                <a:path w="1227" h="1050"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122">
              <a:extLst>
                <a:ext uri="{FF2B5EF4-FFF2-40B4-BE49-F238E27FC236}">
                  <a16:creationId xmlns:a16="http://schemas.microsoft.com/office/drawing/2014/main" id="{DF87D627-A168-BF5C-F360-FA48DA75FA17}"/>
                </a:ext>
              </a:extLst>
            </p:cNvPr>
            <p:cNvSpPr/>
            <p:nvPr/>
          </p:nvSpPr>
          <p:spPr>
            <a:xfrm>
              <a:off x="246938" y="3464315"/>
              <a:ext cx="39365" cy="33655"/>
            </a:xfrm>
            <a:custGeom>
              <a:avLst/>
              <a:gdLst/>
              <a:ahLst/>
              <a:cxnLst/>
              <a:rect l="l" t="t" r="r" b="b"/>
              <a:pathLst>
                <a:path w="1227" h="1049" extrusionOk="0">
                  <a:moveTo>
                    <a:pt x="526" y="0"/>
                  </a:moveTo>
                  <a:cubicBezTo>
                    <a:pt x="257" y="0"/>
                    <a:pt x="1" y="211"/>
                    <a:pt x="1" y="525"/>
                  </a:cubicBezTo>
                  <a:cubicBezTo>
                    <a:pt x="1" y="811"/>
                    <a:pt x="239" y="1049"/>
                    <a:pt x="524" y="1049"/>
                  </a:cubicBezTo>
                  <a:cubicBezTo>
                    <a:pt x="989" y="1049"/>
                    <a:pt x="1227" y="489"/>
                    <a:pt x="894" y="156"/>
                  </a:cubicBezTo>
                  <a:cubicBezTo>
                    <a:pt x="786" y="48"/>
                    <a:pt x="654" y="0"/>
                    <a:pt x="5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122">
              <a:extLst>
                <a:ext uri="{FF2B5EF4-FFF2-40B4-BE49-F238E27FC236}">
                  <a16:creationId xmlns:a16="http://schemas.microsoft.com/office/drawing/2014/main" id="{D667C857-B55C-9660-8416-6EBC29B161E4}"/>
                </a:ext>
              </a:extLst>
            </p:cNvPr>
            <p:cNvSpPr/>
            <p:nvPr/>
          </p:nvSpPr>
          <p:spPr>
            <a:xfrm>
              <a:off x="126982" y="3464315"/>
              <a:ext cx="39012" cy="33655"/>
            </a:xfrm>
            <a:custGeom>
              <a:avLst/>
              <a:gdLst/>
              <a:ahLst/>
              <a:cxnLst/>
              <a:rect l="l" t="t" r="r" b="b"/>
              <a:pathLst>
                <a:path w="1216" h="1049" extrusionOk="0">
                  <a:moveTo>
                    <a:pt x="523" y="0"/>
                  </a:moveTo>
                  <a:cubicBezTo>
                    <a:pt x="257" y="0"/>
                    <a:pt x="1" y="211"/>
                    <a:pt x="1" y="525"/>
                  </a:cubicBezTo>
                  <a:cubicBezTo>
                    <a:pt x="1" y="811"/>
                    <a:pt x="227" y="1049"/>
                    <a:pt x="525" y="1049"/>
                  </a:cubicBezTo>
                  <a:cubicBezTo>
                    <a:pt x="989" y="1049"/>
                    <a:pt x="1215" y="489"/>
                    <a:pt x="882" y="156"/>
                  </a:cubicBezTo>
                  <a:cubicBezTo>
                    <a:pt x="778" y="48"/>
                    <a:pt x="649" y="0"/>
                    <a:pt x="52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122">
              <a:extLst>
                <a:ext uri="{FF2B5EF4-FFF2-40B4-BE49-F238E27FC236}">
                  <a16:creationId xmlns:a16="http://schemas.microsoft.com/office/drawing/2014/main" id="{9E21CC3F-C14B-8C23-3522-4837928D147D}"/>
                </a:ext>
              </a:extLst>
            </p:cNvPr>
            <p:cNvSpPr/>
            <p:nvPr/>
          </p:nvSpPr>
          <p:spPr>
            <a:xfrm>
              <a:off x="6672" y="3464315"/>
              <a:ext cx="39365" cy="33655"/>
            </a:xfrm>
            <a:custGeom>
              <a:avLst/>
              <a:gdLst/>
              <a:ahLst/>
              <a:cxnLst/>
              <a:rect l="l" t="t" r="r" b="b"/>
              <a:pathLst>
                <a:path w="1227" h="1049" extrusionOk="0">
                  <a:moveTo>
                    <a:pt x="531" y="0"/>
                  </a:moveTo>
                  <a:cubicBezTo>
                    <a:pt x="262" y="0"/>
                    <a:pt x="1" y="211"/>
                    <a:pt x="1" y="525"/>
                  </a:cubicBezTo>
                  <a:cubicBezTo>
                    <a:pt x="1" y="811"/>
                    <a:pt x="239" y="1049"/>
                    <a:pt x="524" y="1049"/>
                  </a:cubicBezTo>
                  <a:cubicBezTo>
                    <a:pt x="989" y="1049"/>
                    <a:pt x="1227" y="489"/>
                    <a:pt x="893" y="156"/>
                  </a:cubicBezTo>
                  <a:cubicBezTo>
                    <a:pt x="790" y="48"/>
                    <a:pt x="660" y="0"/>
                    <a:pt x="53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122">
              <a:extLst>
                <a:ext uri="{FF2B5EF4-FFF2-40B4-BE49-F238E27FC236}">
                  <a16:creationId xmlns:a16="http://schemas.microsoft.com/office/drawing/2014/main" id="{E21108D5-4D0B-9D72-929E-B555A9CBFF68}"/>
                </a:ext>
              </a:extLst>
            </p:cNvPr>
            <p:cNvSpPr/>
            <p:nvPr/>
          </p:nvSpPr>
          <p:spPr>
            <a:xfrm>
              <a:off x="246938" y="3690721"/>
              <a:ext cx="39365" cy="33398"/>
            </a:xfrm>
            <a:custGeom>
              <a:avLst/>
              <a:gdLst/>
              <a:ahLst/>
              <a:cxnLst/>
              <a:rect l="l" t="t" r="r" b="b"/>
              <a:pathLst>
                <a:path w="1227" h="1041" extrusionOk="0">
                  <a:moveTo>
                    <a:pt x="521" y="1"/>
                  </a:moveTo>
                  <a:cubicBezTo>
                    <a:pt x="254" y="1"/>
                    <a:pt x="1" y="208"/>
                    <a:pt x="1" y="528"/>
                  </a:cubicBezTo>
                  <a:cubicBezTo>
                    <a:pt x="1" y="814"/>
                    <a:pt x="239" y="1040"/>
                    <a:pt x="524" y="1040"/>
                  </a:cubicBezTo>
                  <a:cubicBezTo>
                    <a:pt x="989" y="1040"/>
                    <a:pt x="1227" y="481"/>
                    <a:pt x="894" y="159"/>
                  </a:cubicBezTo>
                  <a:cubicBezTo>
                    <a:pt x="784" y="50"/>
                    <a:pt x="651" y="1"/>
                    <a:pt x="52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122">
              <a:extLst>
                <a:ext uri="{FF2B5EF4-FFF2-40B4-BE49-F238E27FC236}">
                  <a16:creationId xmlns:a16="http://schemas.microsoft.com/office/drawing/2014/main" id="{9C4E68C9-79FE-461D-00D8-3044466CE904}"/>
                </a:ext>
              </a:extLst>
            </p:cNvPr>
            <p:cNvSpPr/>
            <p:nvPr/>
          </p:nvSpPr>
          <p:spPr>
            <a:xfrm>
              <a:off x="126982" y="3690625"/>
              <a:ext cx="39012" cy="33494"/>
            </a:xfrm>
            <a:custGeom>
              <a:avLst/>
              <a:gdLst/>
              <a:ahLst/>
              <a:cxnLst/>
              <a:rect l="l" t="t" r="r" b="b"/>
              <a:pathLst>
                <a:path w="1216" h="1044" extrusionOk="0">
                  <a:moveTo>
                    <a:pt x="525" y="0"/>
                  </a:moveTo>
                  <a:cubicBezTo>
                    <a:pt x="259" y="0"/>
                    <a:pt x="1" y="208"/>
                    <a:pt x="1" y="531"/>
                  </a:cubicBezTo>
                  <a:cubicBezTo>
                    <a:pt x="1" y="817"/>
                    <a:pt x="227" y="1043"/>
                    <a:pt x="525" y="1043"/>
                  </a:cubicBezTo>
                  <a:cubicBezTo>
                    <a:pt x="989" y="1043"/>
                    <a:pt x="1215" y="484"/>
                    <a:pt x="882" y="150"/>
                  </a:cubicBezTo>
                  <a:cubicBezTo>
                    <a:pt x="779" y="47"/>
                    <a:pt x="651" y="0"/>
                    <a:pt x="5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122">
              <a:extLst>
                <a:ext uri="{FF2B5EF4-FFF2-40B4-BE49-F238E27FC236}">
                  <a16:creationId xmlns:a16="http://schemas.microsoft.com/office/drawing/2014/main" id="{297E23CC-51E6-FE8E-37B0-69E10F49F243}"/>
                </a:ext>
              </a:extLst>
            </p:cNvPr>
            <p:cNvSpPr/>
            <p:nvPr/>
          </p:nvSpPr>
          <p:spPr>
            <a:xfrm>
              <a:off x="6672" y="3690625"/>
              <a:ext cx="39365" cy="33494"/>
            </a:xfrm>
            <a:custGeom>
              <a:avLst/>
              <a:gdLst/>
              <a:ahLst/>
              <a:cxnLst/>
              <a:rect l="l" t="t" r="r" b="b"/>
              <a:pathLst>
                <a:path w="1227" h="1044" extrusionOk="0">
                  <a:moveTo>
                    <a:pt x="528" y="0"/>
                  </a:moveTo>
                  <a:cubicBezTo>
                    <a:pt x="258" y="0"/>
                    <a:pt x="1" y="208"/>
                    <a:pt x="1" y="531"/>
                  </a:cubicBezTo>
                  <a:cubicBezTo>
                    <a:pt x="1" y="817"/>
                    <a:pt x="239" y="1043"/>
                    <a:pt x="524" y="1043"/>
                  </a:cubicBezTo>
                  <a:cubicBezTo>
                    <a:pt x="989" y="1043"/>
                    <a:pt x="1227" y="484"/>
                    <a:pt x="893" y="150"/>
                  </a:cubicBezTo>
                  <a:cubicBezTo>
                    <a:pt x="786" y="47"/>
                    <a:pt x="656" y="0"/>
                    <a:pt x="52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6" name="Google Shape;4066;p122">
            <a:extLst>
              <a:ext uri="{FF2B5EF4-FFF2-40B4-BE49-F238E27FC236}">
                <a16:creationId xmlns:a16="http://schemas.microsoft.com/office/drawing/2014/main" id="{67731F45-47CB-EAF1-C29A-90BB7B560B40}"/>
              </a:ext>
            </a:extLst>
          </p:cNvPr>
          <p:cNvGrpSpPr/>
          <p:nvPr/>
        </p:nvGrpSpPr>
        <p:grpSpPr>
          <a:xfrm>
            <a:off x="4028720" y="4235001"/>
            <a:ext cx="181204" cy="295450"/>
            <a:chOff x="8814523" y="4301099"/>
            <a:chExt cx="181204" cy="295450"/>
          </a:xfrm>
        </p:grpSpPr>
        <p:sp>
          <p:nvSpPr>
            <p:cNvPr id="4067" name="Google Shape;4067;p122">
              <a:extLst>
                <a:ext uri="{FF2B5EF4-FFF2-40B4-BE49-F238E27FC236}">
                  <a16:creationId xmlns:a16="http://schemas.microsoft.com/office/drawing/2014/main" id="{574AFFA6-7202-425D-97CE-54B636075FB7}"/>
                </a:ext>
              </a:extLst>
            </p:cNvPr>
            <p:cNvSpPr/>
            <p:nvPr/>
          </p:nvSpPr>
          <p:spPr>
            <a:xfrm>
              <a:off x="8814523" y="4429633"/>
              <a:ext cx="44660" cy="37996"/>
            </a:xfrm>
            <a:custGeom>
              <a:avLst/>
              <a:gdLst/>
              <a:ahLst/>
              <a:cxnLst/>
              <a:rect l="l" t="t" r="r" b="b"/>
              <a:pathLst>
                <a:path w="1394" h="1186" extrusionOk="0">
                  <a:moveTo>
                    <a:pt x="792" y="1"/>
                  </a:moveTo>
                  <a:cubicBezTo>
                    <a:pt x="647" y="1"/>
                    <a:pt x="500" y="54"/>
                    <a:pt x="381" y="173"/>
                  </a:cubicBezTo>
                  <a:cubicBezTo>
                    <a:pt x="0" y="554"/>
                    <a:pt x="274" y="1185"/>
                    <a:pt x="798" y="1185"/>
                  </a:cubicBezTo>
                  <a:cubicBezTo>
                    <a:pt x="1131" y="1185"/>
                    <a:pt x="1393" y="923"/>
                    <a:pt x="1393" y="602"/>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122">
              <a:extLst>
                <a:ext uri="{FF2B5EF4-FFF2-40B4-BE49-F238E27FC236}">
                  <a16:creationId xmlns:a16="http://schemas.microsoft.com/office/drawing/2014/main" id="{9A311824-F05C-3DD5-28B4-001D9924FE36}"/>
                </a:ext>
              </a:extLst>
            </p:cNvPr>
            <p:cNvSpPr/>
            <p:nvPr/>
          </p:nvSpPr>
          <p:spPr>
            <a:xfrm>
              <a:off x="8951067" y="4429633"/>
              <a:ext cx="44660" cy="37996"/>
            </a:xfrm>
            <a:custGeom>
              <a:avLst/>
              <a:gdLst/>
              <a:ahLst/>
              <a:cxnLst/>
              <a:rect l="l" t="t" r="r" b="b"/>
              <a:pathLst>
                <a:path w="1394" h="1186" extrusionOk="0">
                  <a:moveTo>
                    <a:pt x="792" y="1"/>
                  </a:moveTo>
                  <a:cubicBezTo>
                    <a:pt x="647" y="1"/>
                    <a:pt x="500" y="54"/>
                    <a:pt x="381" y="173"/>
                  </a:cubicBezTo>
                  <a:cubicBezTo>
                    <a:pt x="0" y="554"/>
                    <a:pt x="262" y="1185"/>
                    <a:pt x="798" y="1185"/>
                  </a:cubicBezTo>
                  <a:cubicBezTo>
                    <a:pt x="1120" y="1185"/>
                    <a:pt x="1393" y="923"/>
                    <a:pt x="1393" y="602"/>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122">
              <a:extLst>
                <a:ext uri="{FF2B5EF4-FFF2-40B4-BE49-F238E27FC236}">
                  <a16:creationId xmlns:a16="http://schemas.microsoft.com/office/drawing/2014/main" id="{174C1A5E-2AB5-6AEF-7146-9586A4A197E5}"/>
                </a:ext>
              </a:extLst>
            </p:cNvPr>
            <p:cNvSpPr/>
            <p:nvPr/>
          </p:nvSpPr>
          <p:spPr>
            <a:xfrm>
              <a:off x="8814523" y="4301099"/>
              <a:ext cx="44660" cy="37964"/>
            </a:xfrm>
            <a:custGeom>
              <a:avLst/>
              <a:gdLst/>
              <a:ahLst/>
              <a:cxnLst/>
              <a:rect l="l" t="t" r="r" b="b"/>
              <a:pathLst>
                <a:path w="1394" h="1185" extrusionOk="0">
                  <a:moveTo>
                    <a:pt x="792" y="1"/>
                  </a:moveTo>
                  <a:cubicBezTo>
                    <a:pt x="647" y="1"/>
                    <a:pt x="500" y="54"/>
                    <a:pt x="381" y="173"/>
                  </a:cubicBezTo>
                  <a:cubicBezTo>
                    <a:pt x="0" y="554"/>
                    <a:pt x="274" y="1185"/>
                    <a:pt x="798" y="1185"/>
                  </a:cubicBezTo>
                  <a:cubicBezTo>
                    <a:pt x="1131" y="1185"/>
                    <a:pt x="1393" y="923"/>
                    <a:pt x="1393" y="601"/>
                  </a:cubicBezTo>
                  <a:cubicBezTo>
                    <a:pt x="1393" y="238"/>
                    <a:pt x="1097"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122">
              <a:extLst>
                <a:ext uri="{FF2B5EF4-FFF2-40B4-BE49-F238E27FC236}">
                  <a16:creationId xmlns:a16="http://schemas.microsoft.com/office/drawing/2014/main" id="{991DED55-3F4E-5E6D-D0E0-3F9A8681D425}"/>
                </a:ext>
              </a:extLst>
            </p:cNvPr>
            <p:cNvSpPr/>
            <p:nvPr/>
          </p:nvSpPr>
          <p:spPr>
            <a:xfrm>
              <a:off x="8951067" y="4301099"/>
              <a:ext cx="44660" cy="37964"/>
            </a:xfrm>
            <a:custGeom>
              <a:avLst/>
              <a:gdLst/>
              <a:ahLst/>
              <a:cxnLst/>
              <a:rect l="l" t="t" r="r" b="b"/>
              <a:pathLst>
                <a:path w="1394" h="1185" extrusionOk="0">
                  <a:moveTo>
                    <a:pt x="792" y="1"/>
                  </a:moveTo>
                  <a:cubicBezTo>
                    <a:pt x="647" y="1"/>
                    <a:pt x="500" y="54"/>
                    <a:pt x="381" y="173"/>
                  </a:cubicBezTo>
                  <a:cubicBezTo>
                    <a:pt x="0" y="554"/>
                    <a:pt x="262" y="1185"/>
                    <a:pt x="798" y="1185"/>
                  </a:cubicBezTo>
                  <a:cubicBezTo>
                    <a:pt x="1120" y="1185"/>
                    <a:pt x="1393" y="923"/>
                    <a:pt x="1393" y="601"/>
                  </a:cubicBezTo>
                  <a:cubicBezTo>
                    <a:pt x="1393" y="238"/>
                    <a:pt x="1098" y="1"/>
                    <a:pt x="79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122">
              <a:extLst>
                <a:ext uri="{FF2B5EF4-FFF2-40B4-BE49-F238E27FC236}">
                  <a16:creationId xmlns:a16="http://schemas.microsoft.com/office/drawing/2014/main" id="{553AC36B-6359-E13E-1D12-93F1E44E05EA}"/>
                </a:ext>
              </a:extLst>
            </p:cNvPr>
            <p:cNvSpPr/>
            <p:nvPr/>
          </p:nvSpPr>
          <p:spPr>
            <a:xfrm>
              <a:off x="8814523" y="4558328"/>
              <a:ext cx="44660" cy="38221"/>
            </a:xfrm>
            <a:custGeom>
              <a:avLst/>
              <a:gdLst/>
              <a:ahLst/>
              <a:cxnLst/>
              <a:rect l="l" t="t" r="r" b="b"/>
              <a:pathLst>
                <a:path w="1394" h="1193" extrusionOk="0">
                  <a:moveTo>
                    <a:pt x="799" y="0"/>
                  </a:moveTo>
                  <a:cubicBezTo>
                    <a:pt x="652" y="0"/>
                    <a:pt x="502" y="56"/>
                    <a:pt x="381" y="180"/>
                  </a:cubicBezTo>
                  <a:cubicBezTo>
                    <a:pt x="0" y="550"/>
                    <a:pt x="274" y="1193"/>
                    <a:pt x="798" y="1193"/>
                  </a:cubicBezTo>
                  <a:cubicBezTo>
                    <a:pt x="1131"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122">
              <a:extLst>
                <a:ext uri="{FF2B5EF4-FFF2-40B4-BE49-F238E27FC236}">
                  <a16:creationId xmlns:a16="http://schemas.microsoft.com/office/drawing/2014/main" id="{D3D8A6E9-DBD3-8D89-3FCE-974E352176A5}"/>
                </a:ext>
              </a:extLst>
            </p:cNvPr>
            <p:cNvSpPr/>
            <p:nvPr/>
          </p:nvSpPr>
          <p:spPr>
            <a:xfrm>
              <a:off x="8951067" y="4558328"/>
              <a:ext cx="44660" cy="38221"/>
            </a:xfrm>
            <a:custGeom>
              <a:avLst/>
              <a:gdLst/>
              <a:ahLst/>
              <a:cxnLst/>
              <a:rect l="l" t="t" r="r" b="b"/>
              <a:pathLst>
                <a:path w="1394" h="1193" extrusionOk="0">
                  <a:moveTo>
                    <a:pt x="799" y="0"/>
                  </a:moveTo>
                  <a:cubicBezTo>
                    <a:pt x="652" y="0"/>
                    <a:pt x="502" y="56"/>
                    <a:pt x="381" y="180"/>
                  </a:cubicBezTo>
                  <a:cubicBezTo>
                    <a:pt x="0" y="550"/>
                    <a:pt x="262" y="1193"/>
                    <a:pt x="798" y="1193"/>
                  </a:cubicBezTo>
                  <a:cubicBezTo>
                    <a:pt x="1120" y="1193"/>
                    <a:pt x="1393" y="919"/>
                    <a:pt x="1393" y="597"/>
                  </a:cubicBezTo>
                  <a:cubicBezTo>
                    <a:pt x="1393" y="237"/>
                    <a:pt x="1102" y="0"/>
                    <a:pt x="79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73" name="Google Shape;4073;p122">
            <a:extLst>
              <a:ext uri="{FF2B5EF4-FFF2-40B4-BE49-F238E27FC236}">
                <a16:creationId xmlns:a16="http://schemas.microsoft.com/office/drawing/2014/main" id="{B6325DD6-C7E4-3FEA-BA6C-6D56FDCC3D1D}"/>
              </a:ext>
            </a:extLst>
          </p:cNvPr>
          <p:cNvGrpSpPr/>
          <p:nvPr/>
        </p:nvGrpSpPr>
        <p:grpSpPr>
          <a:xfrm rot="10800000" flipH="1">
            <a:off x="896841" y="4229491"/>
            <a:ext cx="601568" cy="300960"/>
            <a:chOff x="5615619" y="2077286"/>
            <a:chExt cx="601568" cy="300960"/>
          </a:xfrm>
        </p:grpSpPr>
        <p:sp>
          <p:nvSpPr>
            <p:cNvPr id="4074" name="Google Shape;4074;p122">
              <a:extLst>
                <a:ext uri="{FF2B5EF4-FFF2-40B4-BE49-F238E27FC236}">
                  <a16:creationId xmlns:a16="http://schemas.microsoft.com/office/drawing/2014/main" id="{2F9B8401-3143-833B-6FCB-7BCA71C9F00F}"/>
                </a:ext>
              </a:extLst>
            </p:cNvPr>
            <p:cNvSpPr/>
            <p:nvPr/>
          </p:nvSpPr>
          <p:spPr>
            <a:xfrm>
              <a:off x="5615619" y="2208512"/>
              <a:ext cx="45429" cy="38894"/>
            </a:xfrm>
            <a:custGeom>
              <a:avLst/>
              <a:gdLst/>
              <a:ahLst/>
              <a:cxnLst/>
              <a:rect l="l" t="t" r="r" b="b"/>
              <a:pathLst>
                <a:path w="1418" h="1214" extrusionOk="0">
                  <a:moveTo>
                    <a:pt x="804" y="0"/>
                  </a:moveTo>
                  <a:cubicBezTo>
                    <a:pt x="655" y="0"/>
                    <a:pt x="504" y="55"/>
                    <a:pt x="382" y="178"/>
                  </a:cubicBezTo>
                  <a:cubicBezTo>
                    <a:pt x="1" y="559"/>
                    <a:pt x="274" y="1214"/>
                    <a:pt x="810" y="1214"/>
                  </a:cubicBezTo>
                  <a:cubicBezTo>
                    <a:pt x="1144" y="1214"/>
                    <a:pt x="1417" y="940"/>
                    <a:pt x="1417" y="606"/>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122">
              <a:extLst>
                <a:ext uri="{FF2B5EF4-FFF2-40B4-BE49-F238E27FC236}">
                  <a16:creationId xmlns:a16="http://schemas.microsoft.com/office/drawing/2014/main" id="{C3FE4C95-B465-E23C-ED9E-01A922ADC857}"/>
                </a:ext>
              </a:extLst>
            </p:cNvPr>
            <p:cNvSpPr/>
            <p:nvPr/>
          </p:nvSpPr>
          <p:spPr>
            <a:xfrm>
              <a:off x="5754470" y="2208512"/>
              <a:ext cx="45429" cy="38894"/>
            </a:xfrm>
            <a:custGeom>
              <a:avLst/>
              <a:gdLst/>
              <a:ahLst/>
              <a:cxnLst/>
              <a:rect l="l" t="t" r="r" b="b"/>
              <a:pathLst>
                <a:path w="1418" h="1214" extrusionOk="0">
                  <a:moveTo>
                    <a:pt x="813" y="0"/>
                  </a:moveTo>
                  <a:cubicBezTo>
                    <a:pt x="666" y="0"/>
                    <a:pt x="516" y="55"/>
                    <a:pt x="393" y="178"/>
                  </a:cubicBezTo>
                  <a:cubicBezTo>
                    <a:pt x="0" y="559"/>
                    <a:pt x="274" y="1214"/>
                    <a:pt x="810" y="1214"/>
                  </a:cubicBezTo>
                  <a:cubicBezTo>
                    <a:pt x="1155" y="1214"/>
                    <a:pt x="1417" y="940"/>
                    <a:pt x="1417" y="606"/>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122">
              <a:extLst>
                <a:ext uri="{FF2B5EF4-FFF2-40B4-BE49-F238E27FC236}">
                  <a16:creationId xmlns:a16="http://schemas.microsoft.com/office/drawing/2014/main" id="{1B468FF0-BF39-4F44-15A5-18E5C73C3506}"/>
                </a:ext>
              </a:extLst>
            </p:cNvPr>
            <p:cNvSpPr/>
            <p:nvPr/>
          </p:nvSpPr>
          <p:spPr>
            <a:xfrm>
              <a:off x="5893705" y="2208512"/>
              <a:ext cx="45397" cy="38894"/>
            </a:xfrm>
            <a:custGeom>
              <a:avLst/>
              <a:gdLst/>
              <a:ahLst/>
              <a:cxnLst/>
              <a:rect l="l" t="t" r="r" b="b"/>
              <a:pathLst>
                <a:path w="1417" h="1214" extrusionOk="0">
                  <a:moveTo>
                    <a:pt x="803" y="0"/>
                  </a:moveTo>
                  <a:cubicBezTo>
                    <a:pt x="655" y="0"/>
                    <a:pt x="504" y="55"/>
                    <a:pt x="381" y="178"/>
                  </a:cubicBezTo>
                  <a:cubicBezTo>
                    <a:pt x="0" y="559"/>
                    <a:pt x="274" y="1214"/>
                    <a:pt x="810" y="1214"/>
                  </a:cubicBezTo>
                  <a:cubicBezTo>
                    <a:pt x="1143" y="1214"/>
                    <a:pt x="1417" y="940"/>
                    <a:pt x="1417" y="606"/>
                  </a:cubicBezTo>
                  <a:cubicBezTo>
                    <a:pt x="1417" y="243"/>
                    <a:pt x="1116" y="0"/>
                    <a:pt x="80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122">
              <a:extLst>
                <a:ext uri="{FF2B5EF4-FFF2-40B4-BE49-F238E27FC236}">
                  <a16:creationId xmlns:a16="http://schemas.microsoft.com/office/drawing/2014/main" id="{21F2CBBD-3EC4-5F57-0D96-3BC748EB2AC9}"/>
                </a:ext>
              </a:extLst>
            </p:cNvPr>
            <p:cNvSpPr/>
            <p:nvPr/>
          </p:nvSpPr>
          <p:spPr>
            <a:xfrm>
              <a:off x="6032908" y="2208416"/>
              <a:ext cx="45301" cy="38990"/>
            </a:xfrm>
            <a:custGeom>
              <a:avLst/>
              <a:gdLst/>
              <a:ahLst/>
              <a:cxnLst/>
              <a:rect l="l" t="t" r="r" b="b"/>
              <a:pathLst>
                <a:path w="1414" h="1217" extrusionOk="0">
                  <a:moveTo>
                    <a:pt x="809" y="1"/>
                  </a:moveTo>
                  <a:cubicBezTo>
                    <a:pt x="659" y="1"/>
                    <a:pt x="506" y="57"/>
                    <a:pt x="382" y="181"/>
                  </a:cubicBezTo>
                  <a:cubicBezTo>
                    <a:pt x="1" y="562"/>
                    <a:pt x="263" y="1217"/>
                    <a:pt x="811" y="1217"/>
                  </a:cubicBezTo>
                  <a:cubicBezTo>
                    <a:pt x="1144" y="1217"/>
                    <a:pt x="1406" y="943"/>
                    <a:pt x="1406" y="609"/>
                  </a:cubicBezTo>
                  <a:cubicBezTo>
                    <a:pt x="1414" y="240"/>
                    <a:pt x="1119"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122">
              <a:extLst>
                <a:ext uri="{FF2B5EF4-FFF2-40B4-BE49-F238E27FC236}">
                  <a16:creationId xmlns:a16="http://schemas.microsoft.com/office/drawing/2014/main" id="{F33EADCD-6C81-9E60-3A43-39B5088D680C}"/>
                </a:ext>
              </a:extLst>
            </p:cNvPr>
            <p:cNvSpPr/>
            <p:nvPr/>
          </p:nvSpPr>
          <p:spPr>
            <a:xfrm>
              <a:off x="6171758" y="2208416"/>
              <a:ext cx="45429" cy="38990"/>
            </a:xfrm>
            <a:custGeom>
              <a:avLst/>
              <a:gdLst/>
              <a:ahLst/>
              <a:cxnLst/>
              <a:rect l="l" t="t" r="r" b="b"/>
              <a:pathLst>
                <a:path w="1418" h="1217" extrusionOk="0">
                  <a:moveTo>
                    <a:pt x="809" y="1"/>
                  </a:moveTo>
                  <a:cubicBezTo>
                    <a:pt x="659" y="1"/>
                    <a:pt x="506" y="57"/>
                    <a:pt x="382" y="181"/>
                  </a:cubicBezTo>
                  <a:cubicBezTo>
                    <a:pt x="1" y="562"/>
                    <a:pt x="275" y="1217"/>
                    <a:pt x="810" y="1217"/>
                  </a:cubicBezTo>
                  <a:cubicBezTo>
                    <a:pt x="1144" y="1217"/>
                    <a:pt x="1418" y="943"/>
                    <a:pt x="1418" y="609"/>
                  </a:cubicBezTo>
                  <a:cubicBezTo>
                    <a:pt x="1418" y="240"/>
                    <a:pt x="1120" y="1"/>
                    <a:pt x="8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122">
              <a:extLst>
                <a:ext uri="{FF2B5EF4-FFF2-40B4-BE49-F238E27FC236}">
                  <a16:creationId xmlns:a16="http://schemas.microsoft.com/office/drawing/2014/main" id="{4624D9B3-831F-1EF5-45F1-682B26304EA9}"/>
                </a:ext>
              </a:extLst>
            </p:cNvPr>
            <p:cNvSpPr/>
            <p:nvPr/>
          </p:nvSpPr>
          <p:spPr>
            <a:xfrm>
              <a:off x="5615619" y="2077286"/>
              <a:ext cx="45429" cy="38894"/>
            </a:xfrm>
            <a:custGeom>
              <a:avLst/>
              <a:gdLst/>
              <a:ahLst/>
              <a:cxnLst/>
              <a:rect l="l" t="t" r="r" b="b"/>
              <a:pathLst>
                <a:path w="1418" h="1214" extrusionOk="0">
                  <a:moveTo>
                    <a:pt x="804" y="0"/>
                  </a:moveTo>
                  <a:cubicBezTo>
                    <a:pt x="655" y="0"/>
                    <a:pt x="504" y="55"/>
                    <a:pt x="382" y="178"/>
                  </a:cubicBezTo>
                  <a:cubicBezTo>
                    <a:pt x="1" y="571"/>
                    <a:pt x="274" y="1214"/>
                    <a:pt x="810" y="1214"/>
                  </a:cubicBezTo>
                  <a:cubicBezTo>
                    <a:pt x="1144" y="1214"/>
                    <a:pt x="1417" y="952"/>
                    <a:pt x="1417" y="607"/>
                  </a:cubicBezTo>
                  <a:cubicBezTo>
                    <a:pt x="1417" y="243"/>
                    <a:pt x="1116"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122">
              <a:extLst>
                <a:ext uri="{FF2B5EF4-FFF2-40B4-BE49-F238E27FC236}">
                  <a16:creationId xmlns:a16="http://schemas.microsoft.com/office/drawing/2014/main" id="{0CF40822-BE08-B282-AAFF-B70AB6F89A07}"/>
                </a:ext>
              </a:extLst>
            </p:cNvPr>
            <p:cNvSpPr/>
            <p:nvPr/>
          </p:nvSpPr>
          <p:spPr>
            <a:xfrm>
              <a:off x="5754470" y="2077286"/>
              <a:ext cx="45429" cy="38894"/>
            </a:xfrm>
            <a:custGeom>
              <a:avLst/>
              <a:gdLst/>
              <a:ahLst/>
              <a:cxnLst/>
              <a:rect l="l" t="t" r="r" b="b"/>
              <a:pathLst>
                <a:path w="1418" h="1214" extrusionOk="0">
                  <a:moveTo>
                    <a:pt x="813" y="0"/>
                  </a:moveTo>
                  <a:cubicBezTo>
                    <a:pt x="666" y="0"/>
                    <a:pt x="516" y="55"/>
                    <a:pt x="393" y="178"/>
                  </a:cubicBezTo>
                  <a:cubicBezTo>
                    <a:pt x="0" y="571"/>
                    <a:pt x="274" y="1214"/>
                    <a:pt x="810" y="1214"/>
                  </a:cubicBezTo>
                  <a:cubicBezTo>
                    <a:pt x="1155" y="1214"/>
                    <a:pt x="1417" y="952"/>
                    <a:pt x="1417" y="607"/>
                  </a:cubicBezTo>
                  <a:cubicBezTo>
                    <a:pt x="1417" y="243"/>
                    <a:pt x="1122" y="0"/>
                    <a:pt x="8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122">
              <a:extLst>
                <a:ext uri="{FF2B5EF4-FFF2-40B4-BE49-F238E27FC236}">
                  <a16:creationId xmlns:a16="http://schemas.microsoft.com/office/drawing/2014/main" id="{FBF53A2E-5A53-3F52-11EE-59ED2675CA33}"/>
                </a:ext>
              </a:extLst>
            </p:cNvPr>
            <p:cNvSpPr/>
            <p:nvPr/>
          </p:nvSpPr>
          <p:spPr>
            <a:xfrm>
              <a:off x="5893705" y="2077414"/>
              <a:ext cx="45397" cy="38765"/>
            </a:xfrm>
            <a:custGeom>
              <a:avLst/>
              <a:gdLst/>
              <a:ahLst/>
              <a:cxnLst/>
              <a:rect l="l" t="t" r="r" b="b"/>
              <a:pathLst>
                <a:path w="1417" h="1210" extrusionOk="0">
                  <a:moveTo>
                    <a:pt x="810" y="0"/>
                  </a:moveTo>
                  <a:cubicBezTo>
                    <a:pt x="660" y="0"/>
                    <a:pt x="506" y="57"/>
                    <a:pt x="381" y="186"/>
                  </a:cubicBezTo>
                  <a:cubicBezTo>
                    <a:pt x="0" y="567"/>
                    <a:pt x="274" y="1210"/>
                    <a:pt x="810" y="1210"/>
                  </a:cubicBezTo>
                  <a:cubicBezTo>
                    <a:pt x="1143" y="1210"/>
                    <a:pt x="1417" y="948"/>
                    <a:pt x="1417" y="603"/>
                  </a:cubicBezTo>
                  <a:cubicBezTo>
                    <a:pt x="1417" y="242"/>
                    <a:pt x="1121" y="0"/>
                    <a:pt x="8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122">
              <a:extLst>
                <a:ext uri="{FF2B5EF4-FFF2-40B4-BE49-F238E27FC236}">
                  <a16:creationId xmlns:a16="http://schemas.microsoft.com/office/drawing/2014/main" id="{5EC825D9-5144-E9E8-C4C5-3D96E5802EA8}"/>
                </a:ext>
              </a:extLst>
            </p:cNvPr>
            <p:cNvSpPr/>
            <p:nvPr/>
          </p:nvSpPr>
          <p:spPr>
            <a:xfrm>
              <a:off x="6032908" y="2077286"/>
              <a:ext cx="45045" cy="38894"/>
            </a:xfrm>
            <a:custGeom>
              <a:avLst/>
              <a:gdLst/>
              <a:ahLst/>
              <a:cxnLst/>
              <a:rect l="l" t="t" r="r" b="b"/>
              <a:pathLst>
                <a:path w="1406" h="1214" extrusionOk="0">
                  <a:moveTo>
                    <a:pt x="801" y="0"/>
                  </a:moveTo>
                  <a:cubicBezTo>
                    <a:pt x="654" y="0"/>
                    <a:pt x="505" y="55"/>
                    <a:pt x="382" y="178"/>
                  </a:cubicBezTo>
                  <a:cubicBezTo>
                    <a:pt x="1" y="571"/>
                    <a:pt x="263" y="1214"/>
                    <a:pt x="811" y="1214"/>
                  </a:cubicBezTo>
                  <a:cubicBezTo>
                    <a:pt x="1144" y="1214"/>
                    <a:pt x="1406" y="952"/>
                    <a:pt x="1406" y="607"/>
                  </a:cubicBezTo>
                  <a:cubicBezTo>
                    <a:pt x="1406" y="243"/>
                    <a:pt x="1110" y="0"/>
                    <a:pt x="80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122">
              <a:extLst>
                <a:ext uri="{FF2B5EF4-FFF2-40B4-BE49-F238E27FC236}">
                  <a16:creationId xmlns:a16="http://schemas.microsoft.com/office/drawing/2014/main" id="{B6B8027E-4B06-5D9D-76CB-D3B09146AB35}"/>
                </a:ext>
              </a:extLst>
            </p:cNvPr>
            <p:cNvSpPr/>
            <p:nvPr/>
          </p:nvSpPr>
          <p:spPr>
            <a:xfrm>
              <a:off x="6171758" y="2077286"/>
              <a:ext cx="45429" cy="38894"/>
            </a:xfrm>
            <a:custGeom>
              <a:avLst/>
              <a:gdLst/>
              <a:ahLst/>
              <a:cxnLst/>
              <a:rect l="l" t="t" r="r" b="b"/>
              <a:pathLst>
                <a:path w="1418" h="1214" extrusionOk="0">
                  <a:moveTo>
                    <a:pt x="804" y="0"/>
                  </a:moveTo>
                  <a:cubicBezTo>
                    <a:pt x="656" y="0"/>
                    <a:pt x="505" y="55"/>
                    <a:pt x="382" y="178"/>
                  </a:cubicBezTo>
                  <a:cubicBezTo>
                    <a:pt x="1" y="571"/>
                    <a:pt x="275" y="1214"/>
                    <a:pt x="810" y="1214"/>
                  </a:cubicBezTo>
                  <a:cubicBezTo>
                    <a:pt x="1144" y="1214"/>
                    <a:pt x="1418" y="952"/>
                    <a:pt x="1418" y="607"/>
                  </a:cubicBezTo>
                  <a:cubicBezTo>
                    <a:pt x="1418" y="243"/>
                    <a:pt x="1117" y="0"/>
                    <a:pt x="80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122">
              <a:extLst>
                <a:ext uri="{FF2B5EF4-FFF2-40B4-BE49-F238E27FC236}">
                  <a16:creationId xmlns:a16="http://schemas.microsoft.com/office/drawing/2014/main" id="{3A730132-FD07-7B96-7F0D-A6A53411FD5B}"/>
                </a:ext>
              </a:extLst>
            </p:cNvPr>
            <p:cNvSpPr/>
            <p:nvPr/>
          </p:nvSpPr>
          <p:spPr>
            <a:xfrm>
              <a:off x="5615619" y="2339481"/>
              <a:ext cx="45429" cy="38765"/>
            </a:xfrm>
            <a:custGeom>
              <a:avLst/>
              <a:gdLst/>
              <a:ahLst/>
              <a:cxnLst/>
              <a:rect l="l" t="t" r="r" b="b"/>
              <a:pathLst>
                <a:path w="1418" h="1210" extrusionOk="0">
                  <a:moveTo>
                    <a:pt x="809" y="0"/>
                  </a:moveTo>
                  <a:cubicBezTo>
                    <a:pt x="659" y="0"/>
                    <a:pt x="506" y="57"/>
                    <a:pt x="382" y="185"/>
                  </a:cubicBezTo>
                  <a:cubicBezTo>
                    <a:pt x="1" y="566"/>
                    <a:pt x="274" y="1209"/>
                    <a:pt x="810" y="1209"/>
                  </a:cubicBezTo>
                  <a:cubicBezTo>
                    <a:pt x="1144" y="1209"/>
                    <a:pt x="1417" y="947"/>
                    <a:pt x="1417" y="614"/>
                  </a:cubicBezTo>
                  <a:cubicBezTo>
                    <a:pt x="1417"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122">
              <a:extLst>
                <a:ext uri="{FF2B5EF4-FFF2-40B4-BE49-F238E27FC236}">
                  <a16:creationId xmlns:a16="http://schemas.microsoft.com/office/drawing/2014/main" id="{8EB2C7BD-4D1E-AAAF-4B5A-71FE24EF00B5}"/>
                </a:ext>
              </a:extLst>
            </p:cNvPr>
            <p:cNvSpPr/>
            <p:nvPr/>
          </p:nvSpPr>
          <p:spPr>
            <a:xfrm>
              <a:off x="5754854" y="2339641"/>
              <a:ext cx="45045" cy="38605"/>
            </a:xfrm>
            <a:custGeom>
              <a:avLst/>
              <a:gdLst/>
              <a:ahLst/>
              <a:cxnLst/>
              <a:rect l="l" t="t" r="r" b="b"/>
              <a:pathLst>
                <a:path w="1406" h="1205" extrusionOk="0">
                  <a:moveTo>
                    <a:pt x="806" y="0"/>
                  </a:moveTo>
                  <a:cubicBezTo>
                    <a:pt x="657" y="0"/>
                    <a:pt x="505" y="56"/>
                    <a:pt x="381" y="180"/>
                  </a:cubicBezTo>
                  <a:cubicBezTo>
                    <a:pt x="0" y="561"/>
                    <a:pt x="262" y="1204"/>
                    <a:pt x="798" y="1204"/>
                  </a:cubicBezTo>
                  <a:cubicBezTo>
                    <a:pt x="1143" y="1204"/>
                    <a:pt x="1405" y="942"/>
                    <a:pt x="1405" y="609"/>
                  </a:cubicBezTo>
                  <a:cubicBezTo>
                    <a:pt x="1405" y="240"/>
                    <a:pt x="1113" y="0"/>
                    <a:pt x="8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122">
              <a:extLst>
                <a:ext uri="{FF2B5EF4-FFF2-40B4-BE49-F238E27FC236}">
                  <a16:creationId xmlns:a16="http://schemas.microsoft.com/office/drawing/2014/main" id="{5D620CAF-E980-59D3-97A7-23D1CC26F3B7}"/>
                </a:ext>
              </a:extLst>
            </p:cNvPr>
            <p:cNvSpPr/>
            <p:nvPr/>
          </p:nvSpPr>
          <p:spPr>
            <a:xfrm>
              <a:off x="5893705" y="2339641"/>
              <a:ext cx="45397" cy="38605"/>
            </a:xfrm>
            <a:custGeom>
              <a:avLst/>
              <a:gdLst/>
              <a:ahLst/>
              <a:cxnLst/>
              <a:rect l="l" t="t" r="r" b="b"/>
              <a:pathLst>
                <a:path w="1417" h="1205" extrusionOk="0">
                  <a:moveTo>
                    <a:pt x="809" y="0"/>
                  </a:moveTo>
                  <a:cubicBezTo>
                    <a:pt x="658" y="0"/>
                    <a:pt x="505" y="56"/>
                    <a:pt x="381" y="180"/>
                  </a:cubicBezTo>
                  <a:cubicBezTo>
                    <a:pt x="0" y="561"/>
                    <a:pt x="274" y="1204"/>
                    <a:pt x="810" y="1204"/>
                  </a:cubicBezTo>
                  <a:cubicBezTo>
                    <a:pt x="1143" y="1204"/>
                    <a:pt x="1417" y="942"/>
                    <a:pt x="1417" y="609"/>
                  </a:cubicBezTo>
                  <a:cubicBezTo>
                    <a:pt x="1417" y="240"/>
                    <a:pt x="1119"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122">
              <a:extLst>
                <a:ext uri="{FF2B5EF4-FFF2-40B4-BE49-F238E27FC236}">
                  <a16:creationId xmlns:a16="http://schemas.microsoft.com/office/drawing/2014/main" id="{8E209771-D006-33DA-A0AB-C19A6A8C0939}"/>
                </a:ext>
              </a:extLst>
            </p:cNvPr>
            <p:cNvSpPr/>
            <p:nvPr/>
          </p:nvSpPr>
          <p:spPr>
            <a:xfrm>
              <a:off x="6032908" y="2339481"/>
              <a:ext cx="45045" cy="38765"/>
            </a:xfrm>
            <a:custGeom>
              <a:avLst/>
              <a:gdLst/>
              <a:ahLst/>
              <a:cxnLst/>
              <a:rect l="l" t="t" r="r" b="b"/>
              <a:pathLst>
                <a:path w="1406" h="1210" extrusionOk="0">
                  <a:moveTo>
                    <a:pt x="807" y="0"/>
                  </a:moveTo>
                  <a:cubicBezTo>
                    <a:pt x="658" y="0"/>
                    <a:pt x="506" y="57"/>
                    <a:pt x="382" y="185"/>
                  </a:cubicBezTo>
                  <a:cubicBezTo>
                    <a:pt x="1" y="566"/>
                    <a:pt x="263" y="1209"/>
                    <a:pt x="811" y="1209"/>
                  </a:cubicBezTo>
                  <a:cubicBezTo>
                    <a:pt x="1144" y="1209"/>
                    <a:pt x="1406" y="947"/>
                    <a:pt x="1406" y="614"/>
                  </a:cubicBezTo>
                  <a:cubicBezTo>
                    <a:pt x="1406" y="245"/>
                    <a:pt x="1114" y="0"/>
                    <a:pt x="8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122">
              <a:extLst>
                <a:ext uri="{FF2B5EF4-FFF2-40B4-BE49-F238E27FC236}">
                  <a16:creationId xmlns:a16="http://schemas.microsoft.com/office/drawing/2014/main" id="{F5C2A4F7-168D-8CC9-C2E9-0CD33B66B78F}"/>
                </a:ext>
              </a:extLst>
            </p:cNvPr>
            <p:cNvSpPr/>
            <p:nvPr/>
          </p:nvSpPr>
          <p:spPr>
            <a:xfrm>
              <a:off x="6171758" y="2339481"/>
              <a:ext cx="45429" cy="38765"/>
            </a:xfrm>
            <a:custGeom>
              <a:avLst/>
              <a:gdLst/>
              <a:ahLst/>
              <a:cxnLst/>
              <a:rect l="l" t="t" r="r" b="b"/>
              <a:pathLst>
                <a:path w="1418" h="1210" extrusionOk="0">
                  <a:moveTo>
                    <a:pt x="809" y="0"/>
                  </a:moveTo>
                  <a:cubicBezTo>
                    <a:pt x="659" y="0"/>
                    <a:pt x="506" y="57"/>
                    <a:pt x="382" y="185"/>
                  </a:cubicBezTo>
                  <a:cubicBezTo>
                    <a:pt x="1" y="566"/>
                    <a:pt x="275" y="1209"/>
                    <a:pt x="810" y="1209"/>
                  </a:cubicBezTo>
                  <a:cubicBezTo>
                    <a:pt x="1144" y="1209"/>
                    <a:pt x="1418" y="947"/>
                    <a:pt x="1418" y="614"/>
                  </a:cubicBezTo>
                  <a:cubicBezTo>
                    <a:pt x="1418" y="245"/>
                    <a:pt x="1120" y="0"/>
                    <a:pt x="80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9" name="Google Shape;4089;p122">
            <a:extLst>
              <a:ext uri="{FF2B5EF4-FFF2-40B4-BE49-F238E27FC236}">
                <a16:creationId xmlns:a16="http://schemas.microsoft.com/office/drawing/2014/main" id="{5140F840-574B-58CD-471A-0656B4D90B6A}"/>
              </a:ext>
            </a:extLst>
          </p:cNvPr>
          <p:cNvSpPr/>
          <p:nvPr/>
        </p:nvSpPr>
        <p:spPr>
          <a:xfrm>
            <a:off x="4572002" y="4045003"/>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noFill/>
          <a:ln w="19050" cap="flat" cmpd="sng">
            <a:solidFill>
              <a:schemeClr val="accent6"/>
            </a:solidFill>
            <a:prstDash val="solid"/>
            <a:round/>
            <a:headEnd type="none" w="med" len="med"/>
            <a:tailEnd type="none" w="med" len="med"/>
          </a:ln>
        </p:spPr>
        <p:txBody>
          <a:bodyPr/>
          <a:lstStyle/>
          <a:p>
            <a:endParaRPr lang="en-IE"/>
          </a:p>
        </p:txBody>
      </p:sp>
      <p:grpSp>
        <p:nvGrpSpPr>
          <p:cNvPr id="4090" name="Google Shape;4090;p122">
            <a:extLst>
              <a:ext uri="{FF2B5EF4-FFF2-40B4-BE49-F238E27FC236}">
                <a16:creationId xmlns:a16="http://schemas.microsoft.com/office/drawing/2014/main" id="{06AB1EB7-1CED-8CE2-570C-1DE593A041F6}"/>
              </a:ext>
            </a:extLst>
          </p:cNvPr>
          <p:cNvGrpSpPr/>
          <p:nvPr/>
        </p:nvGrpSpPr>
        <p:grpSpPr>
          <a:xfrm>
            <a:off x="8126410" y="4030856"/>
            <a:ext cx="2020817" cy="2020496"/>
            <a:chOff x="-1030923" y="293340"/>
            <a:chExt cx="1871127" cy="1870656"/>
          </a:xfrm>
        </p:grpSpPr>
        <p:sp>
          <p:nvSpPr>
            <p:cNvPr id="4091" name="Google Shape;4091;p122">
              <a:extLst>
                <a:ext uri="{FF2B5EF4-FFF2-40B4-BE49-F238E27FC236}">
                  <a16:creationId xmlns:a16="http://schemas.microsoft.com/office/drawing/2014/main" id="{4A70E15B-FB24-D365-4106-8CB990D79EC5}"/>
                </a:ext>
              </a:extLst>
            </p:cNvPr>
            <p:cNvSpPr/>
            <p:nvPr/>
          </p:nvSpPr>
          <p:spPr>
            <a:xfrm rot="10800000">
              <a:off x="-1030923" y="293340"/>
              <a:ext cx="1871127" cy="1870656"/>
            </a:xfrm>
            <a:custGeom>
              <a:avLst/>
              <a:gdLst/>
              <a:ahLst/>
              <a:cxnLst/>
              <a:rect l="l" t="t" r="r" b="b"/>
              <a:pathLst>
                <a:path w="47745" h="47733" extrusionOk="0">
                  <a:moveTo>
                    <a:pt x="23872" y="203"/>
                  </a:moveTo>
                  <a:cubicBezTo>
                    <a:pt x="36922" y="203"/>
                    <a:pt x="47530" y="10812"/>
                    <a:pt x="47530" y="23861"/>
                  </a:cubicBezTo>
                  <a:cubicBezTo>
                    <a:pt x="47530" y="36910"/>
                    <a:pt x="36922" y="47531"/>
                    <a:pt x="23872" y="47531"/>
                  </a:cubicBezTo>
                  <a:cubicBezTo>
                    <a:pt x="10823" y="47531"/>
                    <a:pt x="203" y="36910"/>
                    <a:pt x="203" y="23861"/>
                  </a:cubicBezTo>
                  <a:cubicBezTo>
                    <a:pt x="203" y="10812"/>
                    <a:pt x="10823" y="203"/>
                    <a:pt x="23872" y="203"/>
                  </a:cubicBezTo>
                  <a:close/>
                  <a:moveTo>
                    <a:pt x="23872" y="1"/>
                  </a:moveTo>
                  <a:cubicBezTo>
                    <a:pt x="10704" y="1"/>
                    <a:pt x="0" y="10705"/>
                    <a:pt x="0" y="23861"/>
                  </a:cubicBezTo>
                  <a:cubicBezTo>
                    <a:pt x="0" y="37029"/>
                    <a:pt x="10704" y="47733"/>
                    <a:pt x="23872" y="47733"/>
                  </a:cubicBezTo>
                  <a:cubicBezTo>
                    <a:pt x="37029" y="47733"/>
                    <a:pt x="47744" y="37029"/>
                    <a:pt x="47744" y="23861"/>
                  </a:cubicBezTo>
                  <a:cubicBezTo>
                    <a:pt x="47744" y="10705"/>
                    <a:pt x="37029" y="1"/>
                    <a:pt x="2387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122">
              <a:extLst>
                <a:ext uri="{FF2B5EF4-FFF2-40B4-BE49-F238E27FC236}">
                  <a16:creationId xmlns:a16="http://schemas.microsoft.com/office/drawing/2014/main" id="{E8F2B117-F0CD-95C5-7B8F-16BFA439B656}"/>
                </a:ext>
              </a:extLst>
            </p:cNvPr>
            <p:cNvSpPr/>
            <p:nvPr/>
          </p:nvSpPr>
          <p:spPr>
            <a:xfrm rot="10800000">
              <a:off x="-975388" y="348835"/>
              <a:ext cx="1760062" cy="1760101"/>
            </a:xfrm>
            <a:custGeom>
              <a:avLst/>
              <a:gdLst/>
              <a:ahLst/>
              <a:cxnLst/>
              <a:rect l="l" t="t" r="r" b="b"/>
              <a:pathLst>
                <a:path w="44911" h="44912" extrusionOk="0">
                  <a:moveTo>
                    <a:pt x="22455" y="203"/>
                  </a:moveTo>
                  <a:cubicBezTo>
                    <a:pt x="34719" y="203"/>
                    <a:pt x="44708" y="10193"/>
                    <a:pt x="44708" y="22456"/>
                  </a:cubicBezTo>
                  <a:cubicBezTo>
                    <a:pt x="44708" y="34731"/>
                    <a:pt x="34719" y="44709"/>
                    <a:pt x="22455" y="44709"/>
                  </a:cubicBezTo>
                  <a:cubicBezTo>
                    <a:pt x="10180" y="44709"/>
                    <a:pt x="203" y="34731"/>
                    <a:pt x="203" y="22456"/>
                  </a:cubicBezTo>
                  <a:cubicBezTo>
                    <a:pt x="203" y="10193"/>
                    <a:pt x="10180" y="203"/>
                    <a:pt x="22455" y="203"/>
                  </a:cubicBezTo>
                  <a:close/>
                  <a:moveTo>
                    <a:pt x="22455" y="1"/>
                  </a:moveTo>
                  <a:cubicBezTo>
                    <a:pt x="10073" y="1"/>
                    <a:pt x="0" y="10073"/>
                    <a:pt x="0" y="22456"/>
                  </a:cubicBezTo>
                  <a:cubicBezTo>
                    <a:pt x="0" y="34838"/>
                    <a:pt x="10073" y="44911"/>
                    <a:pt x="22455" y="44911"/>
                  </a:cubicBezTo>
                  <a:cubicBezTo>
                    <a:pt x="34838" y="44911"/>
                    <a:pt x="44911" y="34838"/>
                    <a:pt x="44911" y="22456"/>
                  </a:cubicBezTo>
                  <a:cubicBezTo>
                    <a:pt x="44911" y="10073"/>
                    <a:pt x="34838" y="1"/>
                    <a:pt x="22455"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122">
              <a:extLst>
                <a:ext uri="{FF2B5EF4-FFF2-40B4-BE49-F238E27FC236}">
                  <a16:creationId xmlns:a16="http://schemas.microsoft.com/office/drawing/2014/main" id="{FC0AE6B5-B63A-28FC-FF97-49C5F6029459}"/>
                </a:ext>
              </a:extLst>
            </p:cNvPr>
            <p:cNvSpPr/>
            <p:nvPr/>
          </p:nvSpPr>
          <p:spPr>
            <a:xfrm rot="10800000">
              <a:off x="-919853" y="403899"/>
              <a:ext cx="1649468" cy="1649507"/>
            </a:xfrm>
            <a:custGeom>
              <a:avLst/>
              <a:gdLst/>
              <a:ahLst/>
              <a:cxnLst/>
              <a:rect l="l" t="t" r="r" b="b"/>
              <a:pathLst>
                <a:path w="42089" h="42090" extrusionOk="0">
                  <a:moveTo>
                    <a:pt x="21050" y="203"/>
                  </a:moveTo>
                  <a:cubicBezTo>
                    <a:pt x="32540" y="203"/>
                    <a:pt x="41886" y="9549"/>
                    <a:pt x="41886" y="21039"/>
                  </a:cubicBezTo>
                  <a:cubicBezTo>
                    <a:pt x="41886" y="32528"/>
                    <a:pt x="32540" y="41887"/>
                    <a:pt x="21050" y="41887"/>
                  </a:cubicBezTo>
                  <a:cubicBezTo>
                    <a:pt x="9561" y="41887"/>
                    <a:pt x="214" y="32528"/>
                    <a:pt x="214" y="21039"/>
                  </a:cubicBezTo>
                  <a:cubicBezTo>
                    <a:pt x="214" y="9549"/>
                    <a:pt x="9561" y="203"/>
                    <a:pt x="21050" y="203"/>
                  </a:cubicBezTo>
                  <a:close/>
                  <a:moveTo>
                    <a:pt x="21050" y="1"/>
                  </a:moveTo>
                  <a:cubicBezTo>
                    <a:pt x="9442" y="1"/>
                    <a:pt x="0" y="9442"/>
                    <a:pt x="0" y="21039"/>
                  </a:cubicBezTo>
                  <a:cubicBezTo>
                    <a:pt x="0" y="32648"/>
                    <a:pt x="9442" y="42089"/>
                    <a:pt x="21050" y="42089"/>
                  </a:cubicBezTo>
                  <a:cubicBezTo>
                    <a:pt x="32647" y="42089"/>
                    <a:pt x="42089" y="32648"/>
                    <a:pt x="42089" y="21039"/>
                  </a:cubicBezTo>
                  <a:cubicBezTo>
                    <a:pt x="42089" y="9442"/>
                    <a:pt x="32647" y="1"/>
                    <a:pt x="2105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122">
              <a:extLst>
                <a:ext uri="{FF2B5EF4-FFF2-40B4-BE49-F238E27FC236}">
                  <a16:creationId xmlns:a16="http://schemas.microsoft.com/office/drawing/2014/main" id="{EC49FB75-7E96-2036-3D62-6657A02DB03F}"/>
                </a:ext>
              </a:extLst>
            </p:cNvPr>
            <p:cNvSpPr/>
            <p:nvPr/>
          </p:nvSpPr>
          <p:spPr>
            <a:xfrm rot="10800000">
              <a:off x="-864319" y="459434"/>
              <a:ext cx="1538403" cy="1538443"/>
            </a:xfrm>
            <a:custGeom>
              <a:avLst/>
              <a:gdLst/>
              <a:ahLst/>
              <a:cxnLst/>
              <a:rect l="l" t="t" r="r" b="b"/>
              <a:pathLst>
                <a:path w="39255" h="39256" extrusionOk="0">
                  <a:moveTo>
                    <a:pt x="19633" y="203"/>
                  </a:moveTo>
                  <a:cubicBezTo>
                    <a:pt x="30337" y="203"/>
                    <a:pt x="39053" y="8918"/>
                    <a:pt x="39053" y="19622"/>
                  </a:cubicBezTo>
                  <a:cubicBezTo>
                    <a:pt x="39053" y="30338"/>
                    <a:pt x="30337" y="39053"/>
                    <a:pt x="19633" y="39053"/>
                  </a:cubicBezTo>
                  <a:cubicBezTo>
                    <a:pt x="8918" y="39053"/>
                    <a:pt x="202" y="30338"/>
                    <a:pt x="202" y="19622"/>
                  </a:cubicBezTo>
                  <a:cubicBezTo>
                    <a:pt x="214" y="8906"/>
                    <a:pt x="8906" y="215"/>
                    <a:pt x="19633" y="203"/>
                  </a:cubicBezTo>
                  <a:close/>
                  <a:moveTo>
                    <a:pt x="19633" y="0"/>
                  </a:moveTo>
                  <a:cubicBezTo>
                    <a:pt x="8811" y="0"/>
                    <a:pt x="0" y="8799"/>
                    <a:pt x="0" y="19622"/>
                  </a:cubicBezTo>
                  <a:cubicBezTo>
                    <a:pt x="0" y="30445"/>
                    <a:pt x="8811" y="39255"/>
                    <a:pt x="19633" y="39255"/>
                  </a:cubicBezTo>
                  <a:cubicBezTo>
                    <a:pt x="30456" y="39255"/>
                    <a:pt x="39255" y="30445"/>
                    <a:pt x="39255" y="19622"/>
                  </a:cubicBezTo>
                  <a:cubicBezTo>
                    <a:pt x="39255" y="8799"/>
                    <a:pt x="30456" y="0"/>
                    <a:pt x="1963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122">
              <a:extLst>
                <a:ext uri="{FF2B5EF4-FFF2-40B4-BE49-F238E27FC236}">
                  <a16:creationId xmlns:a16="http://schemas.microsoft.com/office/drawing/2014/main" id="{1C4B6A4B-85D9-91E3-E457-6C9E06FCFF34}"/>
                </a:ext>
              </a:extLst>
            </p:cNvPr>
            <p:cNvSpPr/>
            <p:nvPr/>
          </p:nvSpPr>
          <p:spPr>
            <a:xfrm rot="10800000">
              <a:off x="-809257" y="514968"/>
              <a:ext cx="1483812" cy="1427653"/>
            </a:xfrm>
            <a:custGeom>
              <a:avLst/>
              <a:gdLst/>
              <a:ahLst/>
              <a:cxnLst/>
              <a:rect l="l" t="t" r="r" b="b"/>
              <a:pathLst>
                <a:path w="37862" h="36429" extrusionOk="0">
                  <a:moveTo>
                    <a:pt x="19645" y="210"/>
                  </a:moveTo>
                  <a:cubicBezTo>
                    <a:pt x="29587" y="222"/>
                    <a:pt x="37636" y="8270"/>
                    <a:pt x="37648" y="18212"/>
                  </a:cubicBezTo>
                  <a:cubicBezTo>
                    <a:pt x="37648" y="25499"/>
                    <a:pt x="33266" y="32071"/>
                    <a:pt x="26539" y="34857"/>
                  </a:cubicBezTo>
                  <a:cubicBezTo>
                    <a:pt x="24310" y="35778"/>
                    <a:pt x="21972" y="36226"/>
                    <a:pt x="19654" y="36226"/>
                  </a:cubicBezTo>
                  <a:cubicBezTo>
                    <a:pt x="14964" y="36226"/>
                    <a:pt x="10356" y="34394"/>
                    <a:pt x="6906" y="30952"/>
                  </a:cubicBezTo>
                  <a:cubicBezTo>
                    <a:pt x="1762" y="25796"/>
                    <a:pt x="214" y="18057"/>
                    <a:pt x="3000" y="11318"/>
                  </a:cubicBezTo>
                  <a:cubicBezTo>
                    <a:pt x="5787" y="4591"/>
                    <a:pt x="12359" y="210"/>
                    <a:pt x="19645" y="210"/>
                  </a:cubicBezTo>
                  <a:close/>
                  <a:moveTo>
                    <a:pt x="19650" y="0"/>
                  </a:moveTo>
                  <a:cubicBezTo>
                    <a:pt x="14911" y="0"/>
                    <a:pt x="10251" y="1853"/>
                    <a:pt x="6763" y="5341"/>
                  </a:cubicBezTo>
                  <a:cubicBezTo>
                    <a:pt x="1560" y="10544"/>
                    <a:pt x="0" y="18379"/>
                    <a:pt x="2810" y="25189"/>
                  </a:cubicBezTo>
                  <a:cubicBezTo>
                    <a:pt x="5632" y="31987"/>
                    <a:pt x="12275" y="36428"/>
                    <a:pt x="19645" y="36428"/>
                  </a:cubicBezTo>
                  <a:cubicBezTo>
                    <a:pt x="29694" y="36417"/>
                    <a:pt x="37850" y="28273"/>
                    <a:pt x="37862" y="18212"/>
                  </a:cubicBezTo>
                  <a:cubicBezTo>
                    <a:pt x="37862" y="10854"/>
                    <a:pt x="33421" y="4210"/>
                    <a:pt x="26611" y="1388"/>
                  </a:cubicBezTo>
                  <a:cubicBezTo>
                    <a:pt x="24360" y="454"/>
                    <a:pt x="21995" y="0"/>
                    <a:pt x="19650"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122">
              <a:extLst>
                <a:ext uri="{FF2B5EF4-FFF2-40B4-BE49-F238E27FC236}">
                  <a16:creationId xmlns:a16="http://schemas.microsoft.com/office/drawing/2014/main" id="{6EC5E9B1-DF4A-5F01-6D6A-D12255FE8AEA}"/>
                </a:ext>
              </a:extLst>
            </p:cNvPr>
            <p:cNvSpPr/>
            <p:nvPr/>
          </p:nvSpPr>
          <p:spPr>
            <a:xfrm rot="10800000">
              <a:off x="-753761" y="570502"/>
              <a:ext cx="1368593" cy="1316706"/>
            </a:xfrm>
            <a:custGeom>
              <a:avLst/>
              <a:gdLst/>
              <a:ahLst/>
              <a:cxnLst/>
              <a:rect l="l" t="t" r="r" b="b"/>
              <a:pathLst>
                <a:path w="34922" h="33598" extrusionOk="0">
                  <a:moveTo>
                    <a:pt x="18121" y="201"/>
                  </a:moveTo>
                  <a:cubicBezTo>
                    <a:pt x="27277" y="213"/>
                    <a:pt x="34707" y="7642"/>
                    <a:pt x="34719" y="16798"/>
                  </a:cubicBezTo>
                  <a:cubicBezTo>
                    <a:pt x="34719" y="23513"/>
                    <a:pt x="30671" y="29561"/>
                    <a:pt x="24467" y="32133"/>
                  </a:cubicBezTo>
                  <a:cubicBezTo>
                    <a:pt x="22412" y="32985"/>
                    <a:pt x="20254" y="33400"/>
                    <a:pt x="18115" y="33400"/>
                  </a:cubicBezTo>
                  <a:cubicBezTo>
                    <a:pt x="13799" y="33400"/>
                    <a:pt x="9558" y="31714"/>
                    <a:pt x="6382" y="28537"/>
                  </a:cubicBezTo>
                  <a:cubicBezTo>
                    <a:pt x="1631" y="23787"/>
                    <a:pt x="214" y="16655"/>
                    <a:pt x="2786" y="10452"/>
                  </a:cubicBezTo>
                  <a:cubicBezTo>
                    <a:pt x="5358" y="4249"/>
                    <a:pt x="11406" y="201"/>
                    <a:pt x="18121" y="201"/>
                  </a:cubicBezTo>
                  <a:close/>
                  <a:moveTo>
                    <a:pt x="18124" y="1"/>
                  </a:moveTo>
                  <a:cubicBezTo>
                    <a:pt x="13753" y="1"/>
                    <a:pt x="9456" y="1711"/>
                    <a:pt x="6239" y="4927"/>
                  </a:cubicBezTo>
                  <a:cubicBezTo>
                    <a:pt x="1429" y="9726"/>
                    <a:pt x="0" y="16953"/>
                    <a:pt x="2596" y="23227"/>
                  </a:cubicBezTo>
                  <a:cubicBezTo>
                    <a:pt x="5203" y="29514"/>
                    <a:pt x="11323" y="33598"/>
                    <a:pt x="18121" y="33598"/>
                  </a:cubicBezTo>
                  <a:cubicBezTo>
                    <a:pt x="27396" y="33598"/>
                    <a:pt x="34909" y="26073"/>
                    <a:pt x="34921" y="16798"/>
                  </a:cubicBezTo>
                  <a:cubicBezTo>
                    <a:pt x="34921" y="10011"/>
                    <a:pt x="30825" y="3880"/>
                    <a:pt x="24551" y="1284"/>
                  </a:cubicBezTo>
                  <a:cubicBezTo>
                    <a:pt x="22472" y="420"/>
                    <a:pt x="20289" y="1"/>
                    <a:pt x="18124"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122">
              <a:extLst>
                <a:ext uri="{FF2B5EF4-FFF2-40B4-BE49-F238E27FC236}">
                  <a16:creationId xmlns:a16="http://schemas.microsoft.com/office/drawing/2014/main" id="{3FD7FB12-1BA9-FB1C-4FD4-DAA677F7833D}"/>
                </a:ext>
              </a:extLst>
            </p:cNvPr>
            <p:cNvSpPr/>
            <p:nvPr/>
          </p:nvSpPr>
          <p:spPr>
            <a:xfrm rot="10800000">
              <a:off x="-698226" y="625566"/>
              <a:ext cx="1253335" cy="1206347"/>
            </a:xfrm>
            <a:custGeom>
              <a:avLst/>
              <a:gdLst/>
              <a:ahLst/>
              <a:cxnLst/>
              <a:rect l="l" t="t" r="r" b="b"/>
              <a:pathLst>
                <a:path w="31981" h="30782" extrusionOk="0">
                  <a:moveTo>
                    <a:pt x="16597" y="207"/>
                  </a:moveTo>
                  <a:cubicBezTo>
                    <a:pt x="24979" y="218"/>
                    <a:pt x="31766" y="7005"/>
                    <a:pt x="31778" y="15387"/>
                  </a:cubicBezTo>
                  <a:cubicBezTo>
                    <a:pt x="31778" y="21531"/>
                    <a:pt x="28075" y="27067"/>
                    <a:pt x="22408" y="29412"/>
                  </a:cubicBezTo>
                  <a:cubicBezTo>
                    <a:pt x="20524" y="30194"/>
                    <a:pt x="18548" y="30574"/>
                    <a:pt x="16589" y="30574"/>
                  </a:cubicBezTo>
                  <a:cubicBezTo>
                    <a:pt x="12641" y="30574"/>
                    <a:pt x="8763" y="29031"/>
                    <a:pt x="5858" y="26126"/>
                  </a:cubicBezTo>
                  <a:cubicBezTo>
                    <a:pt x="1512" y="21781"/>
                    <a:pt x="214" y="15256"/>
                    <a:pt x="2572" y="9577"/>
                  </a:cubicBezTo>
                  <a:cubicBezTo>
                    <a:pt x="4917" y="3909"/>
                    <a:pt x="10454" y="207"/>
                    <a:pt x="16597" y="207"/>
                  </a:cubicBezTo>
                  <a:close/>
                  <a:moveTo>
                    <a:pt x="16603" y="1"/>
                  </a:moveTo>
                  <a:cubicBezTo>
                    <a:pt x="12599" y="1"/>
                    <a:pt x="8664" y="1568"/>
                    <a:pt x="5715" y="4517"/>
                  </a:cubicBezTo>
                  <a:cubicBezTo>
                    <a:pt x="1310" y="8910"/>
                    <a:pt x="0" y="15530"/>
                    <a:pt x="2381" y="21281"/>
                  </a:cubicBezTo>
                  <a:cubicBezTo>
                    <a:pt x="4763" y="27031"/>
                    <a:pt x="10370" y="30782"/>
                    <a:pt x="16597" y="30782"/>
                  </a:cubicBezTo>
                  <a:cubicBezTo>
                    <a:pt x="25087" y="30770"/>
                    <a:pt x="31968" y="23888"/>
                    <a:pt x="31980" y="15387"/>
                  </a:cubicBezTo>
                  <a:cubicBezTo>
                    <a:pt x="31980" y="9172"/>
                    <a:pt x="28230" y="3552"/>
                    <a:pt x="22479" y="1171"/>
                  </a:cubicBezTo>
                  <a:cubicBezTo>
                    <a:pt x="20577" y="383"/>
                    <a:pt x="18582" y="1"/>
                    <a:pt x="1660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122">
              <a:extLst>
                <a:ext uri="{FF2B5EF4-FFF2-40B4-BE49-F238E27FC236}">
                  <a16:creationId xmlns:a16="http://schemas.microsoft.com/office/drawing/2014/main" id="{214656B3-8765-5F68-3CF0-782823B9B09B}"/>
                </a:ext>
              </a:extLst>
            </p:cNvPr>
            <p:cNvSpPr/>
            <p:nvPr/>
          </p:nvSpPr>
          <p:spPr>
            <a:xfrm rot="10800000">
              <a:off x="-642692" y="681100"/>
              <a:ext cx="1138078" cy="1095361"/>
            </a:xfrm>
            <a:custGeom>
              <a:avLst/>
              <a:gdLst/>
              <a:ahLst/>
              <a:cxnLst/>
              <a:rect l="l" t="t" r="r" b="b"/>
              <a:pathLst>
                <a:path w="29040" h="27950" extrusionOk="0">
                  <a:moveTo>
                    <a:pt x="15073" y="208"/>
                  </a:moveTo>
                  <a:cubicBezTo>
                    <a:pt x="22670" y="220"/>
                    <a:pt x="28825" y="6376"/>
                    <a:pt x="28837" y="13972"/>
                  </a:cubicBezTo>
                  <a:cubicBezTo>
                    <a:pt x="28837" y="19544"/>
                    <a:pt x="25479" y="24568"/>
                    <a:pt x="20336" y="26700"/>
                  </a:cubicBezTo>
                  <a:cubicBezTo>
                    <a:pt x="18633" y="27405"/>
                    <a:pt x="16846" y="27748"/>
                    <a:pt x="15074" y="27748"/>
                  </a:cubicBezTo>
                  <a:cubicBezTo>
                    <a:pt x="11492" y="27748"/>
                    <a:pt x="7971" y="26348"/>
                    <a:pt x="5334" y="23711"/>
                  </a:cubicBezTo>
                  <a:cubicBezTo>
                    <a:pt x="1393" y="19770"/>
                    <a:pt x="214" y="13853"/>
                    <a:pt x="2346" y="8709"/>
                  </a:cubicBezTo>
                  <a:cubicBezTo>
                    <a:pt x="4477" y="3566"/>
                    <a:pt x="9501" y="208"/>
                    <a:pt x="15073" y="208"/>
                  </a:cubicBezTo>
                  <a:close/>
                  <a:moveTo>
                    <a:pt x="15078" y="1"/>
                  </a:moveTo>
                  <a:cubicBezTo>
                    <a:pt x="11441" y="1"/>
                    <a:pt x="7868" y="1425"/>
                    <a:pt x="5191" y="4102"/>
                  </a:cubicBezTo>
                  <a:cubicBezTo>
                    <a:pt x="1191" y="8090"/>
                    <a:pt x="0" y="14103"/>
                    <a:pt x="2167" y="19318"/>
                  </a:cubicBezTo>
                  <a:cubicBezTo>
                    <a:pt x="4322" y="24545"/>
                    <a:pt x="9418" y="27950"/>
                    <a:pt x="15073" y="27950"/>
                  </a:cubicBezTo>
                  <a:cubicBezTo>
                    <a:pt x="22789" y="27938"/>
                    <a:pt x="29039" y="21687"/>
                    <a:pt x="29039" y="13972"/>
                  </a:cubicBezTo>
                  <a:cubicBezTo>
                    <a:pt x="29039" y="8328"/>
                    <a:pt x="25634" y="3233"/>
                    <a:pt x="20419" y="1066"/>
                  </a:cubicBezTo>
                  <a:cubicBezTo>
                    <a:pt x="18690" y="349"/>
                    <a:pt x="16876" y="1"/>
                    <a:pt x="1507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122">
              <a:extLst>
                <a:ext uri="{FF2B5EF4-FFF2-40B4-BE49-F238E27FC236}">
                  <a16:creationId xmlns:a16="http://schemas.microsoft.com/office/drawing/2014/main" id="{B1192190-BD2B-E8EE-812A-411F2F0F5510}"/>
                </a:ext>
              </a:extLst>
            </p:cNvPr>
            <p:cNvSpPr/>
            <p:nvPr/>
          </p:nvSpPr>
          <p:spPr>
            <a:xfrm rot="10800000">
              <a:off x="-587627" y="736595"/>
              <a:ext cx="1023290" cy="984218"/>
            </a:xfrm>
            <a:custGeom>
              <a:avLst/>
              <a:gdLst/>
              <a:ahLst/>
              <a:cxnLst/>
              <a:rect l="l" t="t" r="r" b="b"/>
              <a:pathLst>
                <a:path w="26111" h="25114" extrusionOk="0">
                  <a:moveTo>
                    <a:pt x="13549" y="205"/>
                  </a:moveTo>
                  <a:cubicBezTo>
                    <a:pt x="20372" y="205"/>
                    <a:pt x="25896" y="5742"/>
                    <a:pt x="25896" y="12552"/>
                  </a:cubicBezTo>
                  <a:cubicBezTo>
                    <a:pt x="25896" y="17553"/>
                    <a:pt x="22896" y="22053"/>
                    <a:pt x="18276" y="23970"/>
                  </a:cubicBezTo>
                  <a:cubicBezTo>
                    <a:pt x="16746" y="24605"/>
                    <a:pt x="15140" y="24913"/>
                    <a:pt x="13548" y="24913"/>
                  </a:cubicBezTo>
                  <a:cubicBezTo>
                    <a:pt x="10334" y="24913"/>
                    <a:pt x="7175" y="23656"/>
                    <a:pt x="4810" y="21291"/>
                  </a:cubicBezTo>
                  <a:cubicBezTo>
                    <a:pt x="1274" y="17755"/>
                    <a:pt x="226" y="12445"/>
                    <a:pt x="2131" y="7825"/>
                  </a:cubicBezTo>
                  <a:cubicBezTo>
                    <a:pt x="4048" y="3206"/>
                    <a:pt x="8549" y="205"/>
                    <a:pt x="13549" y="205"/>
                  </a:cubicBezTo>
                  <a:close/>
                  <a:moveTo>
                    <a:pt x="13549" y="1"/>
                  </a:moveTo>
                  <a:cubicBezTo>
                    <a:pt x="10283" y="1"/>
                    <a:pt x="7073" y="1276"/>
                    <a:pt x="4667" y="3682"/>
                  </a:cubicBezTo>
                  <a:cubicBezTo>
                    <a:pt x="1072" y="7266"/>
                    <a:pt x="0" y="12671"/>
                    <a:pt x="1941" y="17362"/>
                  </a:cubicBezTo>
                  <a:cubicBezTo>
                    <a:pt x="3893" y="22053"/>
                    <a:pt x="8465" y="25113"/>
                    <a:pt x="13549" y="25113"/>
                  </a:cubicBezTo>
                  <a:cubicBezTo>
                    <a:pt x="20479" y="25101"/>
                    <a:pt x="26099" y="19493"/>
                    <a:pt x="26111" y="12552"/>
                  </a:cubicBezTo>
                  <a:cubicBezTo>
                    <a:pt x="26111" y="7480"/>
                    <a:pt x="23051" y="2896"/>
                    <a:pt x="18348" y="955"/>
                  </a:cubicBezTo>
                  <a:cubicBezTo>
                    <a:pt x="16795" y="313"/>
                    <a:pt x="15165" y="1"/>
                    <a:pt x="135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122">
              <a:extLst>
                <a:ext uri="{FF2B5EF4-FFF2-40B4-BE49-F238E27FC236}">
                  <a16:creationId xmlns:a16="http://schemas.microsoft.com/office/drawing/2014/main" id="{0108CF93-E872-BD60-60F8-5A352BB088BC}"/>
                </a:ext>
              </a:extLst>
            </p:cNvPr>
            <p:cNvSpPr/>
            <p:nvPr/>
          </p:nvSpPr>
          <p:spPr>
            <a:xfrm rot="10800000">
              <a:off x="-532092" y="792129"/>
              <a:ext cx="908032" cy="873232"/>
            </a:xfrm>
            <a:custGeom>
              <a:avLst/>
              <a:gdLst/>
              <a:ahLst/>
              <a:cxnLst/>
              <a:rect l="l" t="t" r="r" b="b"/>
              <a:pathLst>
                <a:path w="23170" h="22282" extrusionOk="0">
                  <a:moveTo>
                    <a:pt x="12025" y="195"/>
                  </a:moveTo>
                  <a:cubicBezTo>
                    <a:pt x="18062" y="207"/>
                    <a:pt x="22955" y="5101"/>
                    <a:pt x="22967" y="11137"/>
                  </a:cubicBezTo>
                  <a:cubicBezTo>
                    <a:pt x="22967" y="15566"/>
                    <a:pt x="20300" y="19555"/>
                    <a:pt x="16205" y="21245"/>
                  </a:cubicBezTo>
                  <a:cubicBezTo>
                    <a:pt x="14851" y="21806"/>
                    <a:pt x="13429" y="22078"/>
                    <a:pt x="12019" y="22078"/>
                  </a:cubicBezTo>
                  <a:cubicBezTo>
                    <a:pt x="9176" y="22078"/>
                    <a:pt x="6380" y="20969"/>
                    <a:pt x="4286" y="18876"/>
                  </a:cubicBezTo>
                  <a:cubicBezTo>
                    <a:pt x="1155" y="15745"/>
                    <a:pt x="226" y="11042"/>
                    <a:pt x="1917" y="6958"/>
                  </a:cubicBezTo>
                  <a:cubicBezTo>
                    <a:pt x="3608" y="2862"/>
                    <a:pt x="7596" y="195"/>
                    <a:pt x="12025" y="195"/>
                  </a:cubicBezTo>
                  <a:close/>
                  <a:moveTo>
                    <a:pt x="12023" y="0"/>
                  </a:moveTo>
                  <a:cubicBezTo>
                    <a:pt x="9125" y="0"/>
                    <a:pt x="6277" y="1133"/>
                    <a:pt x="4143" y="3267"/>
                  </a:cubicBezTo>
                  <a:cubicBezTo>
                    <a:pt x="953" y="6446"/>
                    <a:pt x="0" y="11244"/>
                    <a:pt x="1727" y="15411"/>
                  </a:cubicBezTo>
                  <a:cubicBezTo>
                    <a:pt x="3453" y="19567"/>
                    <a:pt x="7513" y="22281"/>
                    <a:pt x="12025" y="22281"/>
                  </a:cubicBezTo>
                  <a:cubicBezTo>
                    <a:pt x="18169" y="22281"/>
                    <a:pt x="23158" y="17292"/>
                    <a:pt x="23170" y="11137"/>
                  </a:cubicBezTo>
                  <a:cubicBezTo>
                    <a:pt x="23170" y="6636"/>
                    <a:pt x="20455" y="2564"/>
                    <a:pt x="16288" y="850"/>
                  </a:cubicBezTo>
                  <a:cubicBezTo>
                    <a:pt x="14907" y="278"/>
                    <a:pt x="13459" y="0"/>
                    <a:pt x="1202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122">
              <a:extLst>
                <a:ext uri="{FF2B5EF4-FFF2-40B4-BE49-F238E27FC236}">
                  <a16:creationId xmlns:a16="http://schemas.microsoft.com/office/drawing/2014/main" id="{28EAFC41-A974-795E-B028-07A25FE5E144}"/>
                </a:ext>
              </a:extLst>
            </p:cNvPr>
            <p:cNvSpPr/>
            <p:nvPr/>
          </p:nvSpPr>
          <p:spPr>
            <a:xfrm rot="10800000">
              <a:off x="-476558" y="847193"/>
              <a:ext cx="792775" cy="762912"/>
            </a:xfrm>
            <a:custGeom>
              <a:avLst/>
              <a:gdLst/>
              <a:ahLst/>
              <a:cxnLst/>
              <a:rect l="l" t="t" r="r" b="b"/>
              <a:pathLst>
                <a:path w="20229" h="19467" extrusionOk="0">
                  <a:moveTo>
                    <a:pt x="10501" y="202"/>
                  </a:moveTo>
                  <a:cubicBezTo>
                    <a:pt x="15752" y="214"/>
                    <a:pt x="20015" y="4476"/>
                    <a:pt x="20026" y="9727"/>
                  </a:cubicBezTo>
                  <a:cubicBezTo>
                    <a:pt x="20026" y="13585"/>
                    <a:pt x="17705" y="17061"/>
                    <a:pt x="14145" y="18538"/>
                  </a:cubicBezTo>
                  <a:cubicBezTo>
                    <a:pt x="12968" y="19022"/>
                    <a:pt x="11733" y="19257"/>
                    <a:pt x="10507" y="19257"/>
                  </a:cubicBezTo>
                  <a:cubicBezTo>
                    <a:pt x="8027" y="19257"/>
                    <a:pt x="5588" y="18291"/>
                    <a:pt x="3762" y="16466"/>
                  </a:cubicBezTo>
                  <a:cubicBezTo>
                    <a:pt x="1036" y="13739"/>
                    <a:pt x="226" y="9644"/>
                    <a:pt x="1703" y="6084"/>
                  </a:cubicBezTo>
                  <a:cubicBezTo>
                    <a:pt x="3167" y="2524"/>
                    <a:pt x="6644" y="202"/>
                    <a:pt x="10501" y="202"/>
                  </a:cubicBezTo>
                  <a:close/>
                  <a:moveTo>
                    <a:pt x="10505" y="1"/>
                  </a:moveTo>
                  <a:cubicBezTo>
                    <a:pt x="7974" y="1"/>
                    <a:pt x="5485" y="988"/>
                    <a:pt x="3620" y="2845"/>
                  </a:cubicBezTo>
                  <a:cubicBezTo>
                    <a:pt x="834" y="5631"/>
                    <a:pt x="0" y="9822"/>
                    <a:pt x="1512" y="13454"/>
                  </a:cubicBezTo>
                  <a:cubicBezTo>
                    <a:pt x="3012" y="17097"/>
                    <a:pt x="6560" y="19466"/>
                    <a:pt x="10501" y="19466"/>
                  </a:cubicBezTo>
                  <a:cubicBezTo>
                    <a:pt x="15871" y="19454"/>
                    <a:pt x="20217" y="15097"/>
                    <a:pt x="20229" y="9727"/>
                  </a:cubicBezTo>
                  <a:cubicBezTo>
                    <a:pt x="20229" y="5798"/>
                    <a:pt x="17859" y="2250"/>
                    <a:pt x="14216" y="738"/>
                  </a:cubicBezTo>
                  <a:cubicBezTo>
                    <a:pt x="13016" y="242"/>
                    <a:pt x="11755" y="1"/>
                    <a:pt x="10505" y="1"/>
                  </a:cubicBezTo>
                  <a:close/>
                </a:path>
              </a:pathLst>
            </a:cu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122">
              <a:extLst>
                <a:ext uri="{FF2B5EF4-FFF2-40B4-BE49-F238E27FC236}">
                  <a16:creationId xmlns:a16="http://schemas.microsoft.com/office/drawing/2014/main" id="{59173895-56CB-07C4-5178-A72B383EEEEB}"/>
                </a:ext>
              </a:extLst>
            </p:cNvPr>
            <p:cNvSpPr/>
            <p:nvPr/>
          </p:nvSpPr>
          <p:spPr>
            <a:xfrm rot="10800000">
              <a:off x="-421023" y="902727"/>
              <a:ext cx="677517" cy="651926"/>
            </a:xfrm>
            <a:custGeom>
              <a:avLst/>
              <a:gdLst/>
              <a:ahLst/>
              <a:cxnLst/>
              <a:rect l="l" t="t" r="r" b="b"/>
              <a:pathLst>
                <a:path w="17288" h="16635" extrusionOk="0">
                  <a:moveTo>
                    <a:pt x="8977" y="204"/>
                  </a:moveTo>
                  <a:cubicBezTo>
                    <a:pt x="13454" y="204"/>
                    <a:pt x="17086" y="3835"/>
                    <a:pt x="17086" y="8312"/>
                  </a:cubicBezTo>
                  <a:cubicBezTo>
                    <a:pt x="17086" y="11598"/>
                    <a:pt x="15109" y="14551"/>
                    <a:pt x="12073" y="15813"/>
                  </a:cubicBezTo>
                  <a:cubicBezTo>
                    <a:pt x="11073" y="16226"/>
                    <a:pt x="10021" y="16428"/>
                    <a:pt x="8978" y="16428"/>
                  </a:cubicBezTo>
                  <a:cubicBezTo>
                    <a:pt x="6868" y="16428"/>
                    <a:pt x="4792" y="15604"/>
                    <a:pt x="3239" y="14051"/>
                  </a:cubicBezTo>
                  <a:cubicBezTo>
                    <a:pt x="917" y="11729"/>
                    <a:pt x="226" y="8241"/>
                    <a:pt x="1476" y="5216"/>
                  </a:cubicBezTo>
                  <a:cubicBezTo>
                    <a:pt x="2739" y="2180"/>
                    <a:pt x="5691" y="204"/>
                    <a:pt x="8977" y="204"/>
                  </a:cubicBezTo>
                  <a:close/>
                  <a:moveTo>
                    <a:pt x="8979" y="0"/>
                  </a:moveTo>
                  <a:cubicBezTo>
                    <a:pt x="6815" y="0"/>
                    <a:pt x="4689" y="845"/>
                    <a:pt x="3096" y="2430"/>
                  </a:cubicBezTo>
                  <a:cubicBezTo>
                    <a:pt x="714" y="4812"/>
                    <a:pt x="0" y="8395"/>
                    <a:pt x="1286" y="11503"/>
                  </a:cubicBezTo>
                  <a:cubicBezTo>
                    <a:pt x="2584" y="14610"/>
                    <a:pt x="5608" y="16634"/>
                    <a:pt x="8977" y="16634"/>
                  </a:cubicBezTo>
                  <a:cubicBezTo>
                    <a:pt x="13561" y="16623"/>
                    <a:pt x="17288" y="12908"/>
                    <a:pt x="17288" y="8312"/>
                  </a:cubicBezTo>
                  <a:cubicBezTo>
                    <a:pt x="17288" y="4954"/>
                    <a:pt x="15264" y="1918"/>
                    <a:pt x="12156" y="632"/>
                  </a:cubicBezTo>
                  <a:cubicBezTo>
                    <a:pt x="11128" y="207"/>
                    <a:pt x="10049" y="0"/>
                    <a:pt x="89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122">
              <a:extLst>
                <a:ext uri="{FF2B5EF4-FFF2-40B4-BE49-F238E27FC236}">
                  <a16:creationId xmlns:a16="http://schemas.microsoft.com/office/drawing/2014/main" id="{83F208D1-31F6-9023-2C83-C5715B2FED0D}"/>
                </a:ext>
              </a:extLst>
            </p:cNvPr>
            <p:cNvSpPr/>
            <p:nvPr/>
          </p:nvSpPr>
          <p:spPr>
            <a:xfrm rot="10800000">
              <a:off x="-365997" y="958262"/>
              <a:ext cx="562768" cy="540940"/>
            </a:xfrm>
            <a:custGeom>
              <a:avLst/>
              <a:gdLst/>
              <a:ahLst/>
              <a:cxnLst/>
              <a:rect l="l" t="t" r="r" b="b"/>
              <a:pathLst>
                <a:path w="14360" h="13803" extrusionOk="0">
                  <a:moveTo>
                    <a:pt x="7453" y="206"/>
                  </a:moveTo>
                  <a:cubicBezTo>
                    <a:pt x="11144" y="206"/>
                    <a:pt x="14145" y="3206"/>
                    <a:pt x="14145" y="6897"/>
                  </a:cubicBezTo>
                  <a:cubicBezTo>
                    <a:pt x="14145" y="9612"/>
                    <a:pt x="12514" y="12052"/>
                    <a:pt x="10013" y="13088"/>
                  </a:cubicBezTo>
                  <a:cubicBezTo>
                    <a:pt x="9185" y="13431"/>
                    <a:pt x="8315" y="13598"/>
                    <a:pt x="7453" y="13598"/>
                  </a:cubicBezTo>
                  <a:cubicBezTo>
                    <a:pt x="5710" y="13598"/>
                    <a:pt x="3997" y="12918"/>
                    <a:pt x="2715" y="11636"/>
                  </a:cubicBezTo>
                  <a:cubicBezTo>
                    <a:pt x="798" y="9719"/>
                    <a:pt x="226" y="6837"/>
                    <a:pt x="1262" y="4337"/>
                  </a:cubicBezTo>
                  <a:cubicBezTo>
                    <a:pt x="2298" y="1837"/>
                    <a:pt x="4739" y="206"/>
                    <a:pt x="7453" y="206"/>
                  </a:cubicBezTo>
                  <a:close/>
                  <a:moveTo>
                    <a:pt x="7454" y="0"/>
                  </a:moveTo>
                  <a:cubicBezTo>
                    <a:pt x="5657" y="0"/>
                    <a:pt x="3894" y="702"/>
                    <a:pt x="2572" y="2015"/>
                  </a:cubicBezTo>
                  <a:cubicBezTo>
                    <a:pt x="595" y="3992"/>
                    <a:pt x="0" y="6968"/>
                    <a:pt x="1072" y="9540"/>
                  </a:cubicBezTo>
                  <a:cubicBezTo>
                    <a:pt x="2143" y="12124"/>
                    <a:pt x="4655" y="13803"/>
                    <a:pt x="7453" y="13803"/>
                  </a:cubicBezTo>
                  <a:cubicBezTo>
                    <a:pt x="11263" y="13803"/>
                    <a:pt x="14347" y="10707"/>
                    <a:pt x="14359" y="6897"/>
                  </a:cubicBezTo>
                  <a:cubicBezTo>
                    <a:pt x="14359" y="4111"/>
                    <a:pt x="12668" y="1587"/>
                    <a:pt x="10097" y="527"/>
                  </a:cubicBezTo>
                  <a:cubicBezTo>
                    <a:pt x="9241" y="172"/>
                    <a:pt x="8343" y="0"/>
                    <a:pt x="745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122">
              <a:extLst>
                <a:ext uri="{FF2B5EF4-FFF2-40B4-BE49-F238E27FC236}">
                  <a16:creationId xmlns:a16="http://schemas.microsoft.com/office/drawing/2014/main" id="{2810B0DD-45FE-CC5C-7F75-3A81686EC10C}"/>
                </a:ext>
              </a:extLst>
            </p:cNvPr>
            <p:cNvSpPr/>
            <p:nvPr/>
          </p:nvSpPr>
          <p:spPr>
            <a:xfrm rot="10800000">
              <a:off x="-310463" y="1013796"/>
              <a:ext cx="447511" cy="430110"/>
            </a:xfrm>
            <a:custGeom>
              <a:avLst/>
              <a:gdLst/>
              <a:ahLst/>
              <a:cxnLst/>
              <a:rect l="l" t="t" r="r" b="b"/>
              <a:pathLst>
                <a:path w="11419" h="10975" extrusionOk="0">
                  <a:moveTo>
                    <a:pt x="5929" y="200"/>
                  </a:moveTo>
                  <a:cubicBezTo>
                    <a:pt x="8846" y="212"/>
                    <a:pt x="11204" y="2569"/>
                    <a:pt x="11216" y="5486"/>
                  </a:cubicBezTo>
                  <a:cubicBezTo>
                    <a:pt x="11216" y="7629"/>
                    <a:pt x="9918" y="9558"/>
                    <a:pt x="7953" y="10368"/>
                  </a:cubicBezTo>
                  <a:cubicBezTo>
                    <a:pt x="7298" y="10640"/>
                    <a:pt x="6610" y="10772"/>
                    <a:pt x="5927" y="10772"/>
                  </a:cubicBezTo>
                  <a:cubicBezTo>
                    <a:pt x="4552" y="10772"/>
                    <a:pt x="3201" y="10235"/>
                    <a:pt x="2191" y="9225"/>
                  </a:cubicBezTo>
                  <a:cubicBezTo>
                    <a:pt x="679" y="7712"/>
                    <a:pt x="226" y="5438"/>
                    <a:pt x="1048" y="3462"/>
                  </a:cubicBezTo>
                  <a:cubicBezTo>
                    <a:pt x="1857" y="1497"/>
                    <a:pt x="3786" y="200"/>
                    <a:pt x="5929" y="200"/>
                  </a:cubicBezTo>
                  <a:close/>
                  <a:moveTo>
                    <a:pt x="5938" y="0"/>
                  </a:moveTo>
                  <a:cubicBezTo>
                    <a:pt x="4508" y="0"/>
                    <a:pt x="3102" y="559"/>
                    <a:pt x="2048" y="1605"/>
                  </a:cubicBezTo>
                  <a:cubicBezTo>
                    <a:pt x="476" y="3176"/>
                    <a:pt x="0" y="5545"/>
                    <a:pt x="857" y="7593"/>
                  </a:cubicBezTo>
                  <a:cubicBezTo>
                    <a:pt x="1703" y="9641"/>
                    <a:pt x="3703" y="10975"/>
                    <a:pt x="5929" y="10975"/>
                  </a:cubicBezTo>
                  <a:cubicBezTo>
                    <a:pt x="8954" y="10975"/>
                    <a:pt x="11406" y="8522"/>
                    <a:pt x="11418" y="5486"/>
                  </a:cubicBezTo>
                  <a:cubicBezTo>
                    <a:pt x="11418" y="3271"/>
                    <a:pt x="10073" y="1271"/>
                    <a:pt x="8025" y="414"/>
                  </a:cubicBezTo>
                  <a:cubicBezTo>
                    <a:pt x="7350" y="135"/>
                    <a:pt x="6641" y="0"/>
                    <a:pt x="5938"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122">
              <a:extLst>
                <a:ext uri="{FF2B5EF4-FFF2-40B4-BE49-F238E27FC236}">
                  <a16:creationId xmlns:a16="http://schemas.microsoft.com/office/drawing/2014/main" id="{0CC47A88-667F-A3C6-0B21-EFF7F64B269E}"/>
                </a:ext>
              </a:extLst>
            </p:cNvPr>
            <p:cNvSpPr/>
            <p:nvPr/>
          </p:nvSpPr>
          <p:spPr>
            <a:xfrm rot="10800000">
              <a:off x="-254929" y="1068860"/>
              <a:ext cx="373324" cy="319986"/>
            </a:xfrm>
            <a:custGeom>
              <a:avLst/>
              <a:gdLst/>
              <a:ahLst/>
              <a:cxnLst/>
              <a:rect l="l" t="t" r="r" b="b"/>
              <a:pathLst>
                <a:path w="9526" h="8165" extrusionOk="0">
                  <a:moveTo>
                    <a:pt x="5453" y="211"/>
                  </a:moveTo>
                  <a:cubicBezTo>
                    <a:pt x="7585" y="223"/>
                    <a:pt x="9323" y="1950"/>
                    <a:pt x="9323" y="4081"/>
                  </a:cubicBezTo>
                  <a:cubicBezTo>
                    <a:pt x="9323" y="5653"/>
                    <a:pt x="8382" y="7058"/>
                    <a:pt x="6930" y="7665"/>
                  </a:cubicBezTo>
                  <a:cubicBezTo>
                    <a:pt x="6455" y="7861"/>
                    <a:pt x="5956" y="7956"/>
                    <a:pt x="5460" y="7956"/>
                  </a:cubicBezTo>
                  <a:cubicBezTo>
                    <a:pt x="4451" y="7956"/>
                    <a:pt x="3457" y="7562"/>
                    <a:pt x="2715" y="6819"/>
                  </a:cubicBezTo>
                  <a:cubicBezTo>
                    <a:pt x="274" y="4379"/>
                    <a:pt x="2001" y="211"/>
                    <a:pt x="5453" y="211"/>
                  </a:cubicBezTo>
                  <a:close/>
                  <a:moveTo>
                    <a:pt x="5420" y="1"/>
                  </a:moveTo>
                  <a:cubicBezTo>
                    <a:pt x="4420" y="1"/>
                    <a:pt x="3400" y="372"/>
                    <a:pt x="2572" y="1200"/>
                  </a:cubicBezTo>
                  <a:cubicBezTo>
                    <a:pt x="0" y="3771"/>
                    <a:pt x="1822" y="8165"/>
                    <a:pt x="5453" y="8165"/>
                  </a:cubicBezTo>
                  <a:cubicBezTo>
                    <a:pt x="7704" y="8153"/>
                    <a:pt x="9525" y="6331"/>
                    <a:pt x="9525" y="4081"/>
                  </a:cubicBezTo>
                  <a:cubicBezTo>
                    <a:pt x="9525" y="1624"/>
                    <a:pt x="7514" y="1"/>
                    <a:pt x="5420"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122">
              <a:extLst>
                <a:ext uri="{FF2B5EF4-FFF2-40B4-BE49-F238E27FC236}">
                  <a16:creationId xmlns:a16="http://schemas.microsoft.com/office/drawing/2014/main" id="{B65F19AB-A58E-D1F7-0CE9-C14AEEA4D3BD}"/>
                </a:ext>
              </a:extLst>
            </p:cNvPr>
            <p:cNvSpPr/>
            <p:nvPr/>
          </p:nvSpPr>
          <p:spPr>
            <a:xfrm rot="10800000">
              <a:off x="-199394" y="1124394"/>
              <a:ext cx="243605" cy="208844"/>
            </a:xfrm>
            <a:custGeom>
              <a:avLst/>
              <a:gdLst/>
              <a:ahLst/>
              <a:cxnLst/>
              <a:rect l="l" t="t" r="r" b="b"/>
              <a:pathLst>
                <a:path w="6216" h="5329" extrusionOk="0">
                  <a:moveTo>
                    <a:pt x="3560" y="209"/>
                  </a:moveTo>
                  <a:cubicBezTo>
                    <a:pt x="4918" y="209"/>
                    <a:pt x="6013" y="1305"/>
                    <a:pt x="6013" y="2662"/>
                  </a:cubicBezTo>
                  <a:cubicBezTo>
                    <a:pt x="6013" y="4144"/>
                    <a:pt x="4803" y="5125"/>
                    <a:pt x="3541" y="5125"/>
                  </a:cubicBezTo>
                  <a:cubicBezTo>
                    <a:pt x="2938" y="5125"/>
                    <a:pt x="2323" y="4901"/>
                    <a:pt x="1822" y="4400"/>
                  </a:cubicBezTo>
                  <a:cubicBezTo>
                    <a:pt x="274" y="2852"/>
                    <a:pt x="1370" y="209"/>
                    <a:pt x="3560" y="209"/>
                  </a:cubicBezTo>
                  <a:close/>
                  <a:moveTo>
                    <a:pt x="3541" y="0"/>
                  </a:moveTo>
                  <a:cubicBezTo>
                    <a:pt x="2888" y="0"/>
                    <a:pt x="2222" y="242"/>
                    <a:pt x="1679" y="781"/>
                  </a:cubicBezTo>
                  <a:cubicBezTo>
                    <a:pt x="0" y="2460"/>
                    <a:pt x="1191" y="5329"/>
                    <a:pt x="3560" y="5329"/>
                  </a:cubicBezTo>
                  <a:cubicBezTo>
                    <a:pt x="5025" y="5329"/>
                    <a:pt x="6216" y="4138"/>
                    <a:pt x="6216" y="2662"/>
                  </a:cubicBezTo>
                  <a:cubicBezTo>
                    <a:pt x="6216" y="1059"/>
                    <a:pt x="4907" y="0"/>
                    <a:pt x="3541"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122">
              <a:extLst>
                <a:ext uri="{FF2B5EF4-FFF2-40B4-BE49-F238E27FC236}">
                  <a16:creationId xmlns:a16="http://schemas.microsoft.com/office/drawing/2014/main" id="{181E370A-7AB5-2F3D-F35E-814C65299433}"/>
                </a:ext>
              </a:extLst>
            </p:cNvPr>
            <p:cNvSpPr/>
            <p:nvPr/>
          </p:nvSpPr>
          <p:spPr>
            <a:xfrm rot="10800000">
              <a:off x="-144172" y="1179889"/>
              <a:ext cx="114200" cy="97975"/>
            </a:xfrm>
            <a:custGeom>
              <a:avLst/>
              <a:gdLst/>
              <a:ahLst/>
              <a:cxnLst/>
              <a:rect l="l" t="t" r="r" b="b"/>
              <a:pathLst>
                <a:path w="2914" h="2500" extrusionOk="0">
                  <a:moveTo>
                    <a:pt x="1667" y="213"/>
                  </a:moveTo>
                  <a:cubicBezTo>
                    <a:pt x="2239" y="213"/>
                    <a:pt x="2703" y="677"/>
                    <a:pt x="2703" y="1249"/>
                  </a:cubicBezTo>
                  <a:cubicBezTo>
                    <a:pt x="2703" y="1878"/>
                    <a:pt x="2190" y="2293"/>
                    <a:pt x="1656" y="2293"/>
                  </a:cubicBezTo>
                  <a:cubicBezTo>
                    <a:pt x="1401" y="2293"/>
                    <a:pt x="1141" y="2199"/>
                    <a:pt x="929" y="1987"/>
                  </a:cubicBezTo>
                  <a:cubicBezTo>
                    <a:pt x="274" y="1332"/>
                    <a:pt x="739" y="213"/>
                    <a:pt x="1667" y="213"/>
                  </a:cubicBezTo>
                  <a:close/>
                  <a:moveTo>
                    <a:pt x="1658" y="1"/>
                  </a:moveTo>
                  <a:cubicBezTo>
                    <a:pt x="1352" y="1"/>
                    <a:pt x="1040" y="114"/>
                    <a:pt x="786" y="368"/>
                  </a:cubicBezTo>
                  <a:cubicBezTo>
                    <a:pt x="1" y="1154"/>
                    <a:pt x="548" y="2499"/>
                    <a:pt x="1667" y="2499"/>
                  </a:cubicBezTo>
                  <a:cubicBezTo>
                    <a:pt x="2358" y="2499"/>
                    <a:pt x="2906" y="1940"/>
                    <a:pt x="2906" y="1249"/>
                  </a:cubicBezTo>
                  <a:cubicBezTo>
                    <a:pt x="2914" y="499"/>
                    <a:pt x="2300" y="1"/>
                    <a:pt x="1658"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08" name="Google Shape;4108;p122">
            <a:extLst>
              <a:ext uri="{FF2B5EF4-FFF2-40B4-BE49-F238E27FC236}">
                <a16:creationId xmlns:a16="http://schemas.microsoft.com/office/drawing/2014/main" id="{464AA157-2BC6-6093-7E6E-26F7241750A6}"/>
              </a:ext>
            </a:extLst>
          </p:cNvPr>
          <p:cNvSpPr/>
          <p:nvPr/>
        </p:nvSpPr>
        <p:spPr>
          <a:xfrm rot="10800000">
            <a:off x="5503153" y="4030853"/>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09" name="Google Shape;4109;p122">
            <a:extLst>
              <a:ext uri="{FF2B5EF4-FFF2-40B4-BE49-F238E27FC236}">
                <a16:creationId xmlns:a16="http://schemas.microsoft.com/office/drawing/2014/main" id="{3F979707-CB48-18B6-EF7B-2003B161C4B9}"/>
              </a:ext>
            </a:extLst>
          </p:cNvPr>
          <p:cNvGrpSpPr/>
          <p:nvPr/>
        </p:nvGrpSpPr>
        <p:grpSpPr>
          <a:xfrm>
            <a:off x="3639459" y="4173250"/>
            <a:ext cx="136198" cy="357201"/>
            <a:chOff x="3145375" y="4383648"/>
            <a:chExt cx="136198" cy="357201"/>
          </a:xfrm>
        </p:grpSpPr>
        <p:sp>
          <p:nvSpPr>
            <p:cNvPr id="4110" name="Google Shape;4110;p122">
              <a:extLst>
                <a:ext uri="{FF2B5EF4-FFF2-40B4-BE49-F238E27FC236}">
                  <a16:creationId xmlns:a16="http://schemas.microsoft.com/office/drawing/2014/main" id="{07371840-97B5-7DD0-DEE4-961228D917BF}"/>
                </a:ext>
              </a:extLst>
            </p:cNvPr>
            <p:cNvSpPr/>
            <p:nvPr/>
          </p:nvSpPr>
          <p:spPr>
            <a:xfrm rot="10800000" flipH="1">
              <a:off x="3145375" y="4383648"/>
              <a:ext cx="136198" cy="136227"/>
            </a:xfrm>
            <a:custGeom>
              <a:avLst/>
              <a:gdLst/>
              <a:ahLst/>
              <a:cxnLst/>
              <a:rect l="l" t="t" r="r" b="b"/>
              <a:pathLst>
                <a:path w="4763" h="4764" extrusionOk="0">
                  <a:moveTo>
                    <a:pt x="0" y="1"/>
                  </a:moveTo>
                  <a:lnTo>
                    <a:pt x="0" y="4763"/>
                  </a:lnTo>
                  <a:lnTo>
                    <a:pt x="4763" y="4763"/>
                  </a:lnTo>
                  <a:lnTo>
                    <a:pt x="4763"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122">
              <a:extLst>
                <a:ext uri="{FF2B5EF4-FFF2-40B4-BE49-F238E27FC236}">
                  <a16:creationId xmlns:a16="http://schemas.microsoft.com/office/drawing/2014/main" id="{D3CDC448-BCE5-75FF-9FCB-F2918C5030C2}"/>
                </a:ext>
              </a:extLst>
            </p:cNvPr>
            <p:cNvSpPr/>
            <p:nvPr/>
          </p:nvSpPr>
          <p:spPr>
            <a:xfrm>
              <a:off x="3154227" y="4622347"/>
              <a:ext cx="118489" cy="118501"/>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12" name="Google Shape;4112;p122">
            <a:extLst>
              <a:ext uri="{FF2B5EF4-FFF2-40B4-BE49-F238E27FC236}">
                <a16:creationId xmlns:a16="http://schemas.microsoft.com/office/drawing/2014/main" id="{91BC3866-65C4-5B61-842E-7E88E034BCA2}"/>
              </a:ext>
            </a:extLst>
          </p:cNvPr>
          <p:cNvGrpSpPr/>
          <p:nvPr/>
        </p:nvGrpSpPr>
        <p:grpSpPr>
          <a:xfrm>
            <a:off x="1751472" y="4145795"/>
            <a:ext cx="167575" cy="384656"/>
            <a:chOff x="1346783" y="4369925"/>
            <a:chExt cx="167575" cy="384656"/>
          </a:xfrm>
        </p:grpSpPr>
        <p:sp>
          <p:nvSpPr>
            <p:cNvPr id="4113" name="Google Shape;4113;p122">
              <a:extLst>
                <a:ext uri="{FF2B5EF4-FFF2-40B4-BE49-F238E27FC236}">
                  <a16:creationId xmlns:a16="http://schemas.microsoft.com/office/drawing/2014/main" id="{D7334BF4-EC9C-275C-F053-FB3CD56DC142}"/>
                </a:ext>
              </a:extLst>
            </p:cNvPr>
            <p:cNvSpPr/>
            <p:nvPr/>
          </p:nvSpPr>
          <p:spPr>
            <a:xfrm>
              <a:off x="1356923" y="4369925"/>
              <a:ext cx="147300" cy="147300"/>
            </a:xfrm>
            <a:prstGeom prst="ellipse">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122">
              <a:extLst>
                <a:ext uri="{FF2B5EF4-FFF2-40B4-BE49-F238E27FC236}">
                  <a16:creationId xmlns:a16="http://schemas.microsoft.com/office/drawing/2014/main" id="{EACFD1A3-3CF9-19E8-C939-36FF0F164B6E}"/>
                </a:ext>
              </a:extLst>
            </p:cNvPr>
            <p:cNvSpPr/>
            <p:nvPr/>
          </p:nvSpPr>
          <p:spPr>
            <a:xfrm rot="-2700000">
              <a:off x="1371324" y="4611547"/>
              <a:ext cx="118494" cy="118494"/>
            </a:xfrm>
            <a:custGeom>
              <a:avLst/>
              <a:gdLst/>
              <a:ahLst/>
              <a:cxnLst/>
              <a:rect l="l" t="t" r="r" b="b"/>
              <a:pathLst>
                <a:path w="4823" h="4823" extrusionOk="0">
                  <a:moveTo>
                    <a:pt x="762" y="1"/>
                  </a:moveTo>
                  <a:lnTo>
                    <a:pt x="0" y="763"/>
                  </a:lnTo>
                  <a:lnTo>
                    <a:pt x="1643" y="2406"/>
                  </a:lnTo>
                  <a:lnTo>
                    <a:pt x="0" y="4061"/>
                  </a:lnTo>
                  <a:lnTo>
                    <a:pt x="762" y="4823"/>
                  </a:lnTo>
                  <a:lnTo>
                    <a:pt x="2417" y="3180"/>
                  </a:lnTo>
                  <a:lnTo>
                    <a:pt x="4060" y="4823"/>
                  </a:lnTo>
                  <a:lnTo>
                    <a:pt x="4822" y="4061"/>
                  </a:lnTo>
                  <a:lnTo>
                    <a:pt x="3179" y="2406"/>
                  </a:lnTo>
                  <a:lnTo>
                    <a:pt x="4822" y="763"/>
                  </a:lnTo>
                  <a:lnTo>
                    <a:pt x="4060" y="1"/>
                  </a:lnTo>
                  <a:lnTo>
                    <a:pt x="2417" y="1644"/>
                  </a:lnTo>
                  <a:lnTo>
                    <a:pt x="762"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15" name="Google Shape;4115;p122">
            <a:extLst>
              <a:ext uri="{FF2B5EF4-FFF2-40B4-BE49-F238E27FC236}">
                <a16:creationId xmlns:a16="http://schemas.microsoft.com/office/drawing/2014/main" id="{FB17A79F-1C66-1FC5-B2D6-23BDB18E8DAF}"/>
              </a:ext>
            </a:extLst>
          </p:cNvPr>
          <p:cNvSpPr/>
          <p:nvPr/>
        </p:nvSpPr>
        <p:spPr>
          <a:xfrm>
            <a:off x="6349202" y="4045003"/>
            <a:ext cx="569067" cy="572657"/>
          </a:xfrm>
          <a:custGeom>
            <a:avLst/>
            <a:gdLst/>
            <a:ahLst/>
            <a:cxnLst/>
            <a:rect l="l" t="t" r="r" b="b"/>
            <a:pathLst>
              <a:path w="45344" h="45630" extrusionOk="0">
                <a:moveTo>
                  <a:pt x="19487" y="0"/>
                </a:moveTo>
                <a:lnTo>
                  <a:pt x="12928" y="6559"/>
                </a:lnTo>
                <a:lnTo>
                  <a:pt x="0" y="6559"/>
                </a:lnTo>
                <a:lnTo>
                  <a:pt x="0" y="45630"/>
                </a:lnTo>
                <a:lnTo>
                  <a:pt x="38690" y="45630"/>
                </a:lnTo>
                <a:lnTo>
                  <a:pt x="38690" y="32511"/>
                </a:lnTo>
                <a:lnTo>
                  <a:pt x="45344" y="25857"/>
                </a:lnTo>
                <a:lnTo>
                  <a:pt x="45344" y="95"/>
                </a:lnTo>
                <a:close/>
              </a:path>
            </a:pathLst>
          </a:custGeom>
          <a:solidFill>
            <a:schemeClr val="accent3"/>
          </a:solidFill>
          <a:ln>
            <a:noFill/>
          </a:ln>
        </p:spPr>
        <p:txBody>
          <a:bodyPr/>
          <a:lstStyle/>
          <a:p>
            <a:endParaRPr lang="en-IE"/>
          </a:p>
        </p:txBody>
      </p:sp>
      <p:sp>
        <p:nvSpPr>
          <p:cNvPr id="4116" name="Google Shape;4116;p122">
            <a:extLst>
              <a:ext uri="{FF2B5EF4-FFF2-40B4-BE49-F238E27FC236}">
                <a16:creationId xmlns:a16="http://schemas.microsoft.com/office/drawing/2014/main" id="{4A8F5551-9356-BB11-A2C0-96AB1EF91AD4}"/>
              </a:ext>
            </a:extLst>
          </p:cNvPr>
          <p:cNvSpPr/>
          <p:nvPr/>
        </p:nvSpPr>
        <p:spPr>
          <a:xfrm>
            <a:off x="7228940" y="4030853"/>
            <a:ext cx="586797" cy="586797"/>
          </a:xfrm>
          <a:custGeom>
            <a:avLst/>
            <a:gdLst/>
            <a:ahLst/>
            <a:cxnLst/>
            <a:rect l="l" t="t" r="r" b="b"/>
            <a:pathLst>
              <a:path w="34482" h="34482" extrusionOk="0">
                <a:moveTo>
                  <a:pt x="34481" y="1"/>
                </a:moveTo>
                <a:cubicBezTo>
                  <a:pt x="15443" y="1"/>
                  <a:pt x="1" y="15443"/>
                  <a:pt x="1" y="34481"/>
                </a:cubicBezTo>
                <a:lnTo>
                  <a:pt x="34481" y="34481"/>
                </a:lnTo>
                <a:lnTo>
                  <a:pt x="3448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122">
            <a:extLst>
              <a:ext uri="{FF2B5EF4-FFF2-40B4-BE49-F238E27FC236}">
                <a16:creationId xmlns:a16="http://schemas.microsoft.com/office/drawing/2014/main" id="{7A36D067-56AA-5D02-3E33-027CCDA0B5FF}"/>
              </a:ext>
            </a:extLst>
          </p:cNvPr>
          <p:cNvSpPr/>
          <p:nvPr/>
        </p:nvSpPr>
        <p:spPr>
          <a:xfrm>
            <a:off x="8782400" y="4686702"/>
            <a:ext cx="708900" cy="708900"/>
          </a:xfrm>
          <a:prstGeom prst="ellipse">
            <a:avLst/>
          </a:prstGeom>
          <a:solidFill>
            <a:srgbClr val="FF99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 name="Picture 1" descr="A red silhouette of a football player kicking a football ball&#10;&#10;Description automatically generated">
            <a:extLst>
              <a:ext uri="{FF2B5EF4-FFF2-40B4-BE49-F238E27FC236}">
                <a16:creationId xmlns:a16="http://schemas.microsoft.com/office/drawing/2014/main" id="{4FFE4C14-367C-DC0B-79C2-1A7E32A60A92}"/>
              </a:ext>
            </a:extLst>
          </p:cNvPr>
          <p:cNvPicPr>
            <a:picLocks noChangeAspect="1"/>
          </p:cNvPicPr>
          <p:nvPr/>
        </p:nvPicPr>
        <p:blipFill>
          <a:blip r:embed="rId3"/>
          <a:stretch>
            <a:fillRect/>
          </a:stretch>
        </p:blipFill>
        <p:spPr>
          <a:xfrm>
            <a:off x="3077582" y="1365955"/>
            <a:ext cx="3036595" cy="2313113"/>
          </a:xfrm>
          <a:prstGeom prst="rect">
            <a:avLst/>
          </a:prstGeom>
        </p:spPr>
      </p:pic>
    </p:spTree>
    <p:extLst>
      <p:ext uri="{BB962C8B-B14F-4D97-AF65-F5344CB8AC3E}">
        <p14:creationId xmlns:p14="http://schemas.microsoft.com/office/powerpoint/2010/main" val="2298652100"/>
      </p:ext>
    </p:extLst>
  </p:cSld>
  <p:clrMapOvr>
    <a:masterClrMapping/>
  </p:clrMapOvr>
</p:sld>
</file>

<file path=ppt/theme/theme1.xml><?xml version="1.0" encoding="utf-8"?>
<a:theme xmlns:a="http://schemas.openxmlformats.org/drawingml/2006/main" name="Trivia Night XL by Slidesgo">
  <a:themeElements>
    <a:clrScheme name="Simple Light">
      <a:dk1>
        <a:srgbClr val="1B1F42"/>
      </a:dk1>
      <a:lt1>
        <a:srgbClr val="F6F6F6"/>
      </a:lt1>
      <a:dk2>
        <a:srgbClr val="1B1F42"/>
      </a:dk2>
      <a:lt2>
        <a:srgbClr val="F6F6F6"/>
      </a:lt2>
      <a:accent1>
        <a:srgbClr val="4CAE43"/>
      </a:accent1>
      <a:accent2>
        <a:srgbClr val="883F98"/>
      </a:accent2>
      <a:accent3>
        <a:srgbClr val="0397D6"/>
      </a:accent3>
      <a:accent4>
        <a:srgbClr val="F89829"/>
      </a:accent4>
      <a:accent5>
        <a:srgbClr val="D80C8C"/>
      </a:accent5>
      <a:accent6>
        <a:srgbClr val="FFDE00"/>
      </a:accent6>
      <a:hlink>
        <a:srgbClr val="F6F6F6"/>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650</TotalTime>
  <Words>140</Words>
  <Application>Microsoft Office PowerPoint</Application>
  <PresentationFormat>On-screen Show (16:9)</PresentationFormat>
  <Paragraphs>52</Paragraphs>
  <Slides>9</Slides>
  <Notes>9</Notes>
  <HiddenSlides>0</HiddenSlides>
  <MMClips>1</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Libre Franklin</vt:lpstr>
      <vt:lpstr>Darker Grotesque Medium</vt:lpstr>
      <vt:lpstr>Arial</vt:lpstr>
      <vt:lpstr>Libre Franklin ExtraBold</vt:lpstr>
      <vt:lpstr>Libre Franklin Black</vt:lpstr>
      <vt:lpstr>Trivia Night XL by Slidesgo</vt:lpstr>
      <vt:lpstr>01</vt:lpstr>
      <vt:lpstr>INTRODUCTION</vt:lpstr>
      <vt:lpstr>PROJECT MANAGEMENT</vt:lpstr>
      <vt:lpstr>Scope, Complexity &amp; Innovation</vt:lpstr>
      <vt:lpstr>DYNAMIC MATCH SIMULATIONS</vt:lpstr>
      <vt:lpstr>LIVE FOOTBALLER DATABASE</vt:lpstr>
      <vt:lpstr>MULTIPLAYER LEAGUES &amp; MATCHES</vt:lpstr>
      <vt:lpstr>MATCH SIMULATION DEMO</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(20098690) Liam Flynn</cp:lastModifiedBy>
  <cp:revision>3</cp:revision>
  <dcterms:modified xsi:type="dcterms:W3CDTF">2025-01-08T10:53:36Z</dcterms:modified>
</cp:coreProperties>
</file>